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3"/>
  </p:sldMasterIdLst>
  <p:sldIdLst>
    <p:sldId id="256" r:id="rId4"/>
    <p:sldId id="257" r:id="rId5"/>
    <p:sldId id="258" r:id="rId6"/>
    <p:sldId id="259" r:id="rId7"/>
    <p:sldId id="260" r:id="rId8"/>
    <p:sldId id="266" r:id="rId9"/>
    <p:sldId id="267" r:id="rId10"/>
    <p:sldId id="268" r:id="rId11"/>
    <p:sldId id="262" r:id="rId12"/>
    <p:sldId id="264" r:id="rId13"/>
    <p:sldId id="286" r:id="rId14"/>
    <p:sldId id="269" r:id="rId15"/>
    <p:sldId id="270" r:id="rId16"/>
    <p:sldId id="285" r:id="rId17"/>
    <p:sldId id="279" r:id="rId18"/>
    <p:sldId id="280" r:id="rId19"/>
    <p:sldId id="282" r:id="rId20"/>
    <p:sldId id="283" r:id="rId21"/>
  </p:sldIdLst>
  <p:sldSz cx="12192000" cy="6858000"/>
  <p:notesSz cx="6858000" cy="9144000"/>
  <p:embeddedFontLst>
    <p:embeddedFont>
      <p:font typeface="OPPOSans H" panose="00020600040101010101" charset="-122"/>
      <p:regular r:id="rId25"/>
    </p:embeddedFont>
    <p:embeddedFont>
      <p:font typeface="WPS灵秀黑" charset="-122"/>
      <p:regular r:id="rId26"/>
    </p:embeddedFont>
    <p:embeddedFont>
      <p:font typeface="OPPOSans R" panose="00020600040101010101" charset="-122"/>
      <p:regular r:id="rId27"/>
    </p:embeddedFont>
    <p:embeddedFont>
      <p:font typeface="Source Han Sans CN Regular" panose="020B0A00000000000000" charset="-122"/>
      <p:bold r:id="rId28"/>
    </p:embeddedFont>
    <p:embeddedFont>
      <p:font typeface="Source Han Sans" panose="020B0400000000000000" charset="-122"/>
      <p:regular r:id="rId29"/>
    </p:embeddedFont>
    <p:embeddedFont>
      <p:font typeface="Source Han Sans CN Bold" panose="020B0800000000000000" charset="-122"/>
      <p:bold r:id="rId30"/>
    </p:embeddedFont>
    <p:embeddedFont>
      <p:font typeface="黑体" panose="02010609060101010101" charset="-122"/>
      <p:regular r:id="rId31"/>
    </p:embeddedFont>
    <p:embeddedFont>
      <p:font typeface="Source Han Serif SC Heavy" panose="02020A00000000000000" charset="-122"/>
      <p:bold r:id="rId32"/>
    </p:embeddedFont>
    <p:embeddedFont>
      <p:font typeface="等线" panose="02010600030101010101" charset="-122"/>
      <p:regular r:id="rId33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3" Type="http://schemas.openxmlformats.org/officeDocument/2006/relationships/font" Target="fonts/font9.fntdata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53.xml"/><Relationship Id="rId8" Type="http://schemas.openxmlformats.org/officeDocument/2006/relationships/tags" Target="../tags/tag52.xml"/><Relationship Id="rId7" Type="http://schemas.openxmlformats.org/officeDocument/2006/relationships/tags" Target="../tags/tag51.xml"/><Relationship Id="rId6" Type="http://schemas.openxmlformats.org/officeDocument/2006/relationships/tags" Target="../tags/tag50.xml"/><Relationship Id="rId5" Type="http://schemas.openxmlformats.org/officeDocument/2006/relationships/tags" Target="../tags/tag49.xml"/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2" Type="http://schemas.openxmlformats.org/officeDocument/2006/relationships/slideLayout" Target="../slideLayouts/slideLayout1.xml"/><Relationship Id="rId21" Type="http://schemas.openxmlformats.org/officeDocument/2006/relationships/image" Target="../media/image3.jpeg"/><Relationship Id="rId20" Type="http://schemas.openxmlformats.org/officeDocument/2006/relationships/image" Target="../media/image2.png"/><Relationship Id="rId2" Type="http://schemas.openxmlformats.org/officeDocument/2006/relationships/tags" Target="../tags/tag46.xml"/><Relationship Id="rId19" Type="http://schemas.openxmlformats.org/officeDocument/2006/relationships/image" Target="../media/image1.png"/><Relationship Id="rId18" Type="http://schemas.openxmlformats.org/officeDocument/2006/relationships/tags" Target="../tags/tag62.xml"/><Relationship Id="rId17" Type="http://schemas.openxmlformats.org/officeDocument/2006/relationships/tags" Target="../tags/tag61.xml"/><Relationship Id="rId16" Type="http://schemas.openxmlformats.org/officeDocument/2006/relationships/tags" Target="../tags/tag60.xml"/><Relationship Id="rId15" Type="http://schemas.openxmlformats.org/officeDocument/2006/relationships/tags" Target="../tags/tag59.xml"/><Relationship Id="rId14" Type="http://schemas.openxmlformats.org/officeDocument/2006/relationships/tags" Target="../tags/tag58.xml"/><Relationship Id="rId13" Type="http://schemas.openxmlformats.org/officeDocument/2006/relationships/tags" Target="../tags/tag57.xml"/><Relationship Id="rId12" Type="http://schemas.openxmlformats.org/officeDocument/2006/relationships/tags" Target="../tags/tag56.xml"/><Relationship Id="rId11" Type="http://schemas.openxmlformats.org/officeDocument/2006/relationships/tags" Target="../tags/tag55.xml"/><Relationship Id="rId10" Type="http://schemas.openxmlformats.org/officeDocument/2006/relationships/tags" Target="../tags/tag54.xml"/><Relationship Id="rId1" Type="http://schemas.openxmlformats.org/officeDocument/2006/relationships/tags" Target="../tags/tag45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71.xml"/><Relationship Id="rId8" Type="http://schemas.openxmlformats.org/officeDocument/2006/relationships/tags" Target="../tags/tag70.xml"/><Relationship Id="rId7" Type="http://schemas.openxmlformats.org/officeDocument/2006/relationships/tags" Target="../tags/tag69.xml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tags" Target="../tags/tag64.xml"/><Relationship Id="rId12" Type="http://schemas.openxmlformats.org/officeDocument/2006/relationships/slideLayout" Target="../slideLayouts/slideLayout2.xml"/><Relationship Id="rId11" Type="http://schemas.openxmlformats.org/officeDocument/2006/relationships/tags" Target="../tags/tag73.xml"/><Relationship Id="rId10" Type="http://schemas.openxmlformats.org/officeDocument/2006/relationships/tags" Target="../tags/tag72.xml"/><Relationship Id="rId1" Type="http://schemas.openxmlformats.org/officeDocument/2006/relationships/tags" Target="../tags/tag6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6.png"/><Relationship Id="rId3" Type="http://schemas.openxmlformats.org/officeDocument/2006/relationships/tags" Target="../tags/tag74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tags" Target="../tags/tag83.xml"/><Relationship Id="rId8" Type="http://schemas.openxmlformats.org/officeDocument/2006/relationships/tags" Target="../tags/tag82.xml"/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84.xml"/><Relationship Id="rId1" Type="http://schemas.openxmlformats.org/officeDocument/2006/relationships/tags" Target="../tags/tag75.xml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93.xml"/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99.xml"/><Relationship Id="rId14" Type="http://schemas.openxmlformats.org/officeDocument/2006/relationships/tags" Target="../tags/tag98.xml"/><Relationship Id="rId13" Type="http://schemas.openxmlformats.org/officeDocument/2006/relationships/tags" Target="../tags/tag97.xml"/><Relationship Id="rId12" Type="http://schemas.openxmlformats.org/officeDocument/2006/relationships/tags" Target="../tags/tag96.xml"/><Relationship Id="rId11" Type="http://schemas.openxmlformats.org/officeDocument/2006/relationships/tags" Target="../tags/tag95.xml"/><Relationship Id="rId10" Type="http://schemas.openxmlformats.org/officeDocument/2006/relationships/tags" Target="../tags/tag94.xml"/><Relationship Id="rId1" Type="http://schemas.openxmlformats.org/officeDocument/2006/relationships/tags" Target="../tags/tag8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tags" Target="../tags/tag15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tags" Target="../tags/tag40.xml"/><Relationship Id="rId5" Type="http://schemas.openxmlformats.org/officeDocument/2006/relationships/tags" Target="../tags/tag39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tags" Target="../tags/tag36.xml"/><Relationship Id="rId11" Type="http://schemas.openxmlformats.org/officeDocument/2006/relationships/slideLayout" Target="../slideLayouts/slideLayout1.xml"/><Relationship Id="rId10" Type="http://schemas.openxmlformats.org/officeDocument/2006/relationships/tags" Target="../tags/tag44.xml"/><Relationship Id="rId1" Type="http://schemas.openxmlformats.org/officeDocument/2006/relationships/tags" Target="../tags/tag3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5915" y="5057411"/>
            <a:ext cx="5269985" cy="1800589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 flipV="1">
            <a:off x="4737100" y="-1"/>
            <a:ext cx="7454900" cy="1800589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6167507" y="932210"/>
            <a:ext cx="6024493" cy="5925790"/>
          </a:xfrm>
          <a:custGeom>
            <a:avLst/>
            <a:gdLst>
              <a:gd name="connsiteX0" fmla="*/ 4827901 w 6024493"/>
              <a:gd name="connsiteY0" fmla="*/ 5900590 h 5925790"/>
              <a:gd name="connsiteX1" fmla="*/ 4787020 w 6024493"/>
              <a:gd name="connsiteY1" fmla="*/ 5917524 h 5925790"/>
              <a:gd name="connsiteX2" fmla="*/ 4783596 w 6024493"/>
              <a:gd name="connsiteY2" fmla="*/ 5925790 h 5925790"/>
              <a:gd name="connsiteX3" fmla="*/ 4872206 w 6024493"/>
              <a:gd name="connsiteY3" fmla="*/ 5925790 h 5925790"/>
              <a:gd name="connsiteX4" fmla="*/ 4868782 w 6024493"/>
              <a:gd name="connsiteY4" fmla="*/ 5917524 h 5925790"/>
              <a:gd name="connsiteX5" fmla="*/ 4827901 w 6024493"/>
              <a:gd name="connsiteY5" fmla="*/ 5900590 h 5925790"/>
              <a:gd name="connsiteX6" fmla="*/ 4233985 w 6024493"/>
              <a:gd name="connsiteY6" fmla="*/ 5869054 h 5925790"/>
              <a:gd name="connsiteX7" fmla="*/ 4150042 w 6024493"/>
              <a:gd name="connsiteY7" fmla="*/ 5924695 h 5925790"/>
              <a:gd name="connsiteX8" fmla="*/ 4149821 w 6024493"/>
              <a:gd name="connsiteY8" fmla="*/ 5925790 h 5925790"/>
              <a:gd name="connsiteX9" fmla="*/ 4318148 w 6024493"/>
              <a:gd name="connsiteY9" fmla="*/ 5925790 h 5925790"/>
              <a:gd name="connsiteX10" fmla="*/ 4317927 w 6024493"/>
              <a:gd name="connsiteY10" fmla="*/ 5924695 h 5925790"/>
              <a:gd name="connsiteX11" fmla="*/ 4233985 w 6024493"/>
              <a:gd name="connsiteY11" fmla="*/ 5869054 h 5925790"/>
              <a:gd name="connsiteX12" fmla="*/ 3638316 w 6024493"/>
              <a:gd name="connsiteY12" fmla="*/ 5837519 h 5925790"/>
              <a:gd name="connsiteX13" fmla="*/ 3525315 w 6024493"/>
              <a:gd name="connsiteY13" fmla="*/ 5912421 h 5925790"/>
              <a:gd name="connsiteX14" fmla="*/ 3522616 w 6024493"/>
              <a:gd name="connsiteY14" fmla="*/ 5925790 h 5925790"/>
              <a:gd name="connsiteX15" fmla="*/ 3754016 w 6024493"/>
              <a:gd name="connsiteY15" fmla="*/ 5925790 h 5925790"/>
              <a:gd name="connsiteX16" fmla="*/ 3751317 w 6024493"/>
              <a:gd name="connsiteY16" fmla="*/ 5912421 h 5925790"/>
              <a:gd name="connsiteX17" fmla="*/ 3638316 w 6024493"/>
              <a:gd name="connsiteY17" fmla="*/ 5837519 h 5925790"/>
              <a:gd name="connsiteX18" fmla="*/ 3042648 w 6024493"/>
              <a:gd name="connsiteY18" fmla="*/ 5805983 h 5925790"/>
              <a:gd name="connsiteX19" fmla="*/ 2900591 w 6024493"/>
              <a:gd name="connsiteY19" fmla="*/ 5899075 h 5925790"/>
              <a:gd name="connsiteX20" fmla="*/ 2895135 w 6024493"/>
              <a:gd name="connsiteY20" fmla="*/ 5925790 h 5925790"/>
              <a:gd name="connsiteX21" fmla="*/ 3190161 w 6024493"/>
              <a:gd name="connsiteY21" fmla="*/ 5925790 h 5925790"/>
              <a:gd name="connsiteX22" fmla="*/ 3184705 w 6024493"/>
              <a:gd name="connsiteY22" fmla="*/ 5899075 h 5925790"/>
              <a:gd name="connsiteX23" fmla="*/ 3042648 w 6024493"/>
              <a:gd name="connsiteY23" fmla="*/ 5805983 h 5925790"/>
              <a:gd name="connsiteX24" fmla="*/ 66070 w 6024493"/>
              <a:gd name="connsiteY24" fmla="*/ 5781456 h 5925790"/>
              <a:gd name="connsiteX25" fmla="*/ 30409 w 6024493"/>
              <a:gd name="connsiteY25" fmla="*/ 5785087 h 5925790"/>
              <a:gd name="connsiteX26" fmla="*/ 0 w 6024493"/>
              <a:gd name="connsiteY26" fmla="*/ 5794620 h 5925790"/>
              <a:gd name="connsiteX27" fmla="*/ 0 w 6024493"/>
              <a:gd name="connsiteY27" fmla="*/ 5925790 h 5925790"/>
              <a:gd name="connsiteX28" fmla="*/ 236149 w 6024493"/>
              <a:gd name="connsiteY28" fmla="*/ 5925790 h 5925790"/>
              <a:gd name="connsiteX29" fmla="*/ 229113 w 6024493"/>
              <a:gd name="connsiteY29" fmla="*/ 5890599 h 5925790"/>
              <a:gd name="connsiteX30" fmla="*/ 66070 w 6024493"/>
              <a:gd name="connsiteY30" fmla="*/ 5781456 h 5925790"/>
              <a:gd name="connsiteX31" fmla="*/ 2448732 w 6024493"/>
              <a:gd name="connsiteY31" fmla="*/ 5777952 h 5925790"/>
              <a:gd name="connsiteX32" fmla="*/ 2282460 w 6024493"/>
              <a:gd name="connsiteY32" fmla="*/ 5888165 h 5925790"/>
              <a:gd name="connsiteX33" fmla="*/ 2274864 w 6024493"/>
              <a:gd name="connsiteY33" fmla="*/ 5925790 h 5925790"/>
              <a:gd name="connsiteX34" fmla="*/ 2622600 w 6024493"/>
              <a:gd name="connsiteY34" fmla="*/ 5925790 h 5925790"/>
              <a:gd name="connsiteX35" fmla="*/ 2615004 w 6024493"/>
              <a:gd name="connsiteY35" fmla="*/ 5888165 h 5925790"/>
              <a:gd name="connsiteX36" fmla="*/ 2448732 w 6024493"/>
              <a:gd name="connsiteY36" fmla="*/ 5777952 h 5925790"/>
              <a:gd name="connsiteX37" fmla="*/ 663490 w 6024493"/>
              <a:gd name="connsiteY37" fmla="*/ 5760432 h 5925790"/>
              <a:gd name="connsiteX38" fmla="*/ 479461 w 6024493"/>
              <a:gd name="connsiteY38" fmla="*/ 5882414 h 5925790"/>
              <a:gd name="connsiteX39" fmla="*/ 470704 w 6024493"/>
              <a:gd name="connsiteY39" fmla="*/ 5925790 h 5925790"/>
              <a:gd name="connsiteX40" fmla="*/ 856276 w 6024493"/>
              <a:gd name="connsiteY40" fmla="*/ 5925790 h 5925790"/>
              <a:gd name="connsiteX41" fmla="*/ 847519 w 6024493"/>
              <a:gd name="connsiteY41" fmla="*/ 5882414 h 5925790"/>
              <a:gd name="connsiteX42" fmla="*/ 663490 w 6024493"/>
              <a:gd name="connsiteY42" fmla="*/ 5760432 h 5925790"/>
              <a:gd name="connsiteX43" fmla="*/ 1851311 w 6024493"/>
              <a:gd name="connsiteY43" fmla="*/ 5760432 h 5925790"/>
              <a:gd name="connsiteX44" fmla="*/ 1667282 w 6024493"/>
              <a:gd name="connsiteY44" fmla="*/ 5882414 h 5925790"/>
              <a:gd name="connsiteX45" fmla="*/ 1658525 w 6024493"/>
              <a:gd name="connsiteY45" fmla="*/ 5925790 h 5925790"/>
              <a:gd name="connsiteX46" fmla="*/ 2044097 w 6024493"/>
              <a:gd name="connsiteY46" fmla="*/ 5925790 h 5925790"/>
              <a:gd name="connsiteX47" fmla="*/ 2035340 w 6024493"/>
              <a:gd name="connsiteY47" fmla="*/ 5882414 h 5925790"/>
              <a:gd name="connsiteX48" fmla="*/ 1851311 w 6024493"/>
              <a:gd name="connsiteY48" fmla="*/ 5760432 h 5925790"/>
              <a:gd name="connsiteX49" fmla="*/ 1257406 w 6024493"/>
              <a:gd name="connsiteY49" fmla="*/ 5749920 h 5925790"/>
              <a:gd name="connsiteX50" fmla="*/ 1065306 w 6024493"/>
              <a:gd name="connsiteY50" fmla="*/ 5877253 h 5925790"/>
              <a:gd name="connsiteX51" fmla="*/ 1055506 w 6024493"/>
              <a:gd name="connsiteY51" fmla="*/ 5925790 h 5925790"/>
              <a:gd name="connsiteX52" fmla="*/ 1459295 w 6024493"/>
              <a:gd name="connsiteY52" fmla="*/ 5925790 h 5925790"/>
              <a:gd name="connsiteX53" fmla="*/ 1449496 w 6024493"/>
              <a:gd name="connsiteY53" fmla="*/ 5877253 h 5925790"/>
              <a:gd name="connsiteX54" fmla="*/ 1257406 w 6024493"/>
              <a:gd name="connsiteY54" fmla="*/ 5749920 h 5925790"/>
              <a:gd name="connsiteX55" fmla="*/ 6020989 w 6024493"/>
              <a:gd name="connsiteY55" fmla="*/ 5360984 h 5925790"/>
              <a:gd name="connsiteX56" fmla="*/ 6017485 w 6024493"/>
              <a:gd name="connsiteY56" fmla="*/ 5364488 h 5925790"/>
              <a:gd name="connsiteX57" fmla="*/ 6020989 w 6024493"/>
              <a:gd name="connsiteY57" fmla="*/ 5367992 h 5925790"/>
              <a:gd name="connsiteX58" fmla="*/ 6024493 w 6024493"/>
              <a:gd name="connsiteY58" fmla="*/ 5364488 h 5925790"/>
              <a:gd name="connsiteX59" fmla="*/ 6020989 w 6024493"/>
              <a:gd name="connsiteY59" fmla="*/ 5360984 h 5925790"/>
              <a:gd name="connsiteX60" fmla="*/ 5425321 w 6024493"/>
              <a:gd name="connsiteY60" fmla="*/ 5332953 h 5925790"/>
              <a:gd name="connsiteX61" fmla="*/ 5393785 w 6024493"/>
              <a:gd name="connsiteY61" fmla="*/ 5364489 h 5925790"/>
              <a:gd name="connsiteX62" fmla="*/ 5425321 w 6024493"/>
              <a:gd name="connsiteY62" fmla="*/ 5396025 h 5925790"/>
              <a:gd name="connsiteX63" fmla="*/ 5456857 w 6024493"/>
              <a:gd name="connsiteY63" fmla="*/ 5364489 h 5925790"/>
              <a:gd name="connsiteX64" fmla="*/ 5425321 w 6024493"/>
              <a:gd name="connsiteY64" fmla="*/ 5332953 h 5925790"/>
              <a:gd name="connsiteX65" fmla="*/ 4827901 w 6024493"/>
              <a:gd name="connsiteY65" fmla="*/ 5297913 h 5925790"/>
              <a:gd name="connsiteX66" fmla="*/ 4763078 w 6024493"/>
              <a:gd name="connsiteY66" fmla="*/ 5364488 h 5925790"/>
              <a:gd name="connsiteX67" fmla="*/ 4827901 w 6024493"/>
              <a:gd name="connsiteY67" fmla="*/ 5431063 h 5925790"/>
              <a:gd name="connsiteX68" fmla="*/ 4892724 w 6024493"/>
              <a:gd name="connsiteY68" fmla="*/ 5364488 h 5925790"/>
              <a:gd name="connsiteX69" fmla="*/ 4827901 w 6024493"/>
              <a:gd name="connsiteY69" fmla="*/ 5297913 h 5925790"/>
              <a:gd name="connsiteX70" fmla="*/ 4233985 w 6024493"/>
              <a:gd name="connsiteY70" fmla="*/ 5262874 h 5925790"/>
              <a:gd name="connsiteX71" fmla="*/ 4132370 w 6024493"/>
              <a:gd name="connsiteY71" fmla="*/ 5364488 h 5925790"/>
              <a:gd name="connsiteX72" fmla="*/ 4233985 w 6024493"/>
              <a:gd name="connsiteY72" fmla="*/ 5466102 h 5925790"/>
              <a:gd name="connsiteX73" fmla="*/ 4335599 w 6024493"/>
              <a:gd name="connsiteY73" fmla="*/ 5364488 h 5925790"/>
              <a:gd name="connsiteX74" fmla="*/ 4233985 w 6024493"/>
              <a:gd name="connsiteY74" fmla="*/ 5262874 h 5925790"/>
              <a:gd name="connsiteX75" fmla="*/ 3638317 w 6024493"/>
              <a:gd name="connsiteY75" fmla="*/ 5231339 h 5925790"/>
              <a:gd name="connsiteX76" fmla="*/ 3505167 w 6024493"/>
              <a:gd name="connsiteY76" fmla="*/ 5364489 h 5925790"/>
              <a:gd name="connsiteX77" fmla="*/ 3638317 w 6024493"/>
              <a:gd name="connsiteY77" fmla="*/ 5497639 h 5925790"/>
              <a:gd name="connsiteX78" fmla="*/ 3771467 w 6024493"/>
              <a:gd name="connsiteY78" fmla="*/ 5364489 h 5925790"/>
              <a:gd name="connsiteX79" fmla="*/ 3638317 w 6024493"/>
              <a:gd name="connsiteY79" fmla="*/ 5231339 h 5925790"/>
              <a:gd name="connsiteX80" fmla="*/ 3042648 w 6024493"/>
              <a:gd name="connsiteY80" fmla="*/ 5196299 h 5925790"/>
              <a:gd name="connsiteX81" fmla="*/ 2874459 w 6024493"/>
              <a:gd name="connsiteY81" fmla="*/ 5364488 h 5925790"/>
              <a:gd name="connsiteX82" fmla="*/ 3042648 w 6024493"/>
              <a:gd name="connsiteY82" fmla="*/ 5532677 h 5925790"/>
              <a:gd name="connsiteX83" fmla="*/ 3210837 w 6024493"/>
              <a:gd name="connsiteY83" fmla="*/ 5364488 h 5925790"/>
              <a:gd name="connsiteX84" fmla="*/ 3042648 w 6024493"/>
              <a:gd name="connsiteY84" fmla="*/ 5196299 h 5925790"/>
              <a:gd name="connsiteX85" fmla="*/ 66071 w 6024493"/>
              <a:gd name="connsiteY85" fmla="*/ 5164764 h 5925790"/>
              <a:gd name="connsiteX86" fmla="*/ 26173 w 6024493"/>
              <a:gd name="connsiteY86" fmla="*/ 5168786 h 5925790"/>
              <a:gd name="connsiteX87" fmla="*/ 0 w 6024493"/>
              <a:gd name="connsiteY87" fmla="*/ 5176911 h 5925790"/>
              <a:gd name="connsiteX88" fmla="*/ 0 w 6024493"/>
              <a:gd name="connsiteY88" fmla="*/ 5548562 h 5925790"/>
              <a:gd name="connsiteX89" fmla="*/ 26173 w 6024493"/>
              <a:gd name="connsiteY89" fmla="*/ 5556686 h 5925790"/>
              <a:gd name="connsiteX90" fmla="*/ 66071 w 6024493"/>
              <a:gd name="connsiteY90" fmla="*/ 5560708 h 5925790"/>
              <a:gd name="connsiteX91" fmla="*/ 264043 w 6024493"/>
              <a:gd name="connsiteY91" fmla="*/ 5362736 h 5925790"/>
              <a:gd name="connsiteX92" fmla="*/ 66071 w 6024493"/>
              <a:gd name="connsiteY92" fmla="*/ 5164764 h 5925790"/>
              <a:gd name="connsiteX93" fmla="*/ 2446980 w 6024493"/>
              <a:gd name="connsiteY93" fmla="*/ 5164764 h 5925790"/>
              <a:gd name="connsiteX94" fmla="*/ 2247256 w 6024493"/>
              <a:gd name="connsiteY94" fmla="*/ 5364488 h 5925790"/>
              <a:gd name="connsiteX95" fmla="*/ 2446980 w 6024493"/>
              <a:gd name="connsiteY95" fmla="*/ 5564212 h 5925790"/>
              <a:gd name="connsiteX96" fmla="*/ 2646704 w 6024493"/>
              <a:gd name="connsiteY96" fmla="*/ 5364488 h 5925790"/>
              <a:gd name="connsiteX97" fmla="*/ 2446980 w 6024493"/>
              <a:gd name="connsiteY97" fmla="*/ 5164764 h 5925790"/>
              <a:gd name="connsiteX98" fmla="*/ 661740 w 6024493"/>
              <a:gd name="connsiteY98" fmla="*/ 5136733 h 5925790"/>
              <a:gd name="connsiteX99" fmla="*/ 435736 w 6024493"/>
              <a:gd name="connsiteY99" fmla="*/ 5362737 h 5925790"/>
              <a:gd name="connsiteX100" fmla="*/ 661740 w 6024493"/>
              <a:gd name="connsiteY100" fmla="*/ 5588741 h 5925790"/>
              <a:gd name="connsiteX101" fmla="*/ 887744 w 6024493"/>
              <a:gd name="connsiteY101" fmla="*/ 5362737 h 5925790"/>
              <a:gd name="connsiteX102" fmla="*/ 661740 w 6024493"/>
              <a:gd name="connsiteY102" fmla="*/ 5136733 h 5925790"/>
              <a:gd name="connsiteX103" fmla="*/ 1851312 w 6024493"/>
              <a:gd name="connsiteY103" fmla="*/ 5136733 h 5925790"/>
              <a:gd name="connsiteX104" fmla="*/ 1623556 w 6024493"/>
              <a:gd name="connsiteY104" fmla="*/ 5364489 h 5925790"/>
              <a:gd name="connsiteX105" fmla="*/ 1851312 w 6024493"/>
              <a:gd name="connsiteY105" fmla="*/ 5592245 h 5925790"/>
              <a:gd name="connsiteX106" fmla="*/ 2079068 w 6024493"/>
              <a:gd name="connsiteY106" fmla="*/ 5364489 h 5925790"/>
              <a:gd name="connsiteX107" fmla="*/ 1851312 w 6024493"/>
              <a:gd name="connsiteY107" fmla="*/ 5136733 h 5925790"/>
              <a:gd name="connsiteX108" fmla="*/ 1257408 w 6024493"/>
              <a:gd name="connsiteY108" fmla="*/ 5122717 h 5925790"/>
              <a:gd name="connsiteX109" fmla="*/ 1013885 w 6024493"/>
              <a:gd name="connsiteY109" fmla="*/ 5364488 h 5925790"/>
              <a:gd name="connsiteX110" fmla="*/ 1257408 w 6024493"/>
              <a:gd name="connsiteY110" fmla="*/ 5606259 h 5925790"/>
              <a:gd name="connsiteX111" fmla="*/ 1500918 w 6024493"/>
              <a:gd name="connsiteY111" fmla="*/ 5364488 h 5925790"/>
              <a:gd name="connsiteX112" fmla="*/ 1257408 w 6024493"/>
              <a:gd name="connsiteY112" fmla="*/ 5122717 h 5925790"/>
              <a:gd name="connsiteX113" fmla="*/ 6019237 w 6024493"/>
              <a:gd name="connsiteY113" fmla="*/ 4761812 h 5925790"/>
              <a:gd name="connsiteX114" fmla="*/ 6013981 w 6024493"/>
              <a:gd name="connsiteY114" fmla="*/ 4767068 h 5925790"/>
              <a:gd name="connsiteX115" fmla="*/ 6019237 w 6024493"/>
              <a:gd name="connsiteY115" fmla="*/ 4772324 h 5925790"/>
              <a:gd name="connsiteX116" fmla="*/ 6024493 w 6024493"/>
              <a:gd name="connsiteY116" fmla="*/ 4767068 h 5925790"/>
              <a:gd name="connsiteX117" fmla="*/ 6019237 w 6024493"/>
              <a:gd name="connsiteY117" fmla="*/ 4761812 h 5925790"/>
              <a:gd name="connsiteX118" fmla="*/ 5423570 w 6024493"/>
              <a:gd name="connsiteY118" fmla="*/ 4733781 h 5925790"/>
              <a:gd name="connsiteX119" fmla="*/ 5390282 w 6024493"/>
              <a:gd name="connsiteY119" fmla="*/ 4768821 h 5925790"/>
              <a:gd name="connsiteX120" fmla="*/ 5423570 w 6024493"/>
              <a:gd name="connsiteY120" fmla="*/ 4803861 h 5925790"/>
              <a:gd name="connsiteX121" fmla="*/ 5456858 w 6024493"/>
              <a:gd name="connsiteY121" fmla="*/ 4768821 h 5925790"/>
              <a:gd name="connsiteX122" fmla="*/ 5423570 w 6024493"/>
              <a:gd name="connsiteY122" fmla="*/ 4733781 h 5925790"/>
              <a:gd name="connsiteX123" fmla="*/ 4829653 w 6024493"/>
              <a:gd name="connsiteY123" fmla="*/ 4698741 h 5925790"/>
              <a:gd name="connsiteX124" fmla="*/ 4759574 w 6024493"/>
              <a:gd name="connsiteY124" fmla="*/ 4768820 h 5925790"/>
              <a:gd name="connsiteX125" fmla="*/ 4829653 w 6024493"/>
              <a:gd name="connsiteY125" fmla="*/ 4838899 h 5925790"/>
              <a:gd name="connsiteX126" fmla="*/ 4899732 w 6024493"/>
              <a:gd name="connsiteY126" fmla="*/ 4768820 h 5925790"/>
              <a:gd name="connsiteX127" fmla="*/ 4829653 w 6024493"/>
              <a:gd name="connsiteY127" fmla="*/ 4698741 h 5925790"/>
              <a:gd name="connsiteX128" fmla="*/ 4233985 w 6024493"/>
              <a:gd name="connsiteY128" fmla="*/ 4663702 h 5925790"/>
              <a:gd name="connsiteX129" fmla="*/ 4128866 w 6024493"/>
              <a:gd name="connsiteY129" fmla="*/ 4768820 h 5925790"/>
              <a:gd name="connsiteX130" fmla="*/ 4233985 w 6024493"/>
              <a:gd name="connsiteY130" fmla="*/ 4873938 h 5925790"/>
              <a:gd name="connsiteX131" fmla="*/ 4339102 w 6024493"/>
              <a:gd name="connsiteY131" fmla="*/ 4768820 h 5925790"/>
              <a:gd name="connsiteX132" fmla="*/ 4233985 w 6024493"/>
              <a:gd name="connsiteY132" fmla="*/ 4663702 h 5925790"/>
              <a:gd name="connsiteX133" fmla="*/ 3636565 w 6024493"/>
              <a:gd name="connsiteY133" fmla="*/ 4628663 h 5925790"/>
              <a:gd name="connsiteX134" fmla="*/ 3498159 w 6024493"/>
              <a:gd name="connsiteY134" fmla="*/ 4767069 h 5925790"/>
              <a:gd name="connsiteX135" fmla="*/ 3636565 w 6024493"/>
              <a:gd name="connsiteY135" fmla="*/ 4905475 h 5925790"/>
              <a:gd name="connsiteX136" fmla="*/ 3774971 w 6024493"/>
              <a:gd name="connsiteY136" fmla="*/ 4767069 h 5925790"/>
              <a:gd name="connsiteX137" fmla="*/ 3636565 w 6024493"/>
              <a:gd name="connsiteY137" fmla="*/ 4628663 h 5925790"/>
              <a:gd name="connsiteX138" fmla="*/ 3044400 w 6024493"/>
              <a:gd name="connsiteY138" fmla="*/ 4593623 h 5925790"/>
              <a:gd name="connsiteX139" fmla="*/ 2870955 w 6024493"/>
              <a:gd name="connsiteY139" fmla="*/ 4767068 h 5925790"/>
              <a:gd name="connsiteX140" fmla="*/ 3044400 w 6024493"/>
              <a:gd name="connsiteY140" fmla="*/ 4940513 h 5925790"/>
              <a:gd name="connsiteX141" fmla="*/ 3217845 w 6024493"/>
              <a:gd name="connsiteY141" fmla="*/ 4767068 h 5925790"/>
              <a:gd name="connsiteX142" fmla="*/ 3044400 w 6024493"/>
              <a:gd name="connsiteY142" fmla="*/ 4593623 h 5925790"/>
              <a:gd name="connsiteX143" fmla="*/ 66075 w 6024493"/>
              <a:gd name="connsiteY143" fmla="*/ 4562088 h 5925790"/>
              <a:gd name="connsiteX144" fmla="*/ 24765 w 6024493"/>
              <a:gd name="connsiteY144" fmla="*/ 4566288 h 5925790"/>
              <a:gd name="connsiteX145" fmla="*/ 0 w 6024493"/>
              <a:gd name="connsiteY145" fmla="*/ 4574042 h 5925790"/>
              <a:gd name="connsiteX146" fmla="*/ 0 w 6024493"/>
              <a:gd name="connsiteY146" fmla="*/ 4963599 h 5925790"/>
              <a:gd name="connsiteX147" fmla="*/ 24765 w 6024493"/>
              <a:gd name="connsiteY147" fmla="*/ 4971352 h 5925790"/>
              <a:gd name="connsiteX148" fmla="*/ 66075 w 6024493"/>
              <a:gd name="connsiteY148" fmla="*/ 4975552 h 5925790"/>
              <a:gd name="connsiteX149" fmla="*/ 271055 w 6024493"/>
              <a:gd name="connsiteY149" fmla="*/ 4768820 h 5925790"/>
              <a:gd name="connsiteX150" fmla="*/ 66075 w 6024493"/>
              <a:gd name="connsiteY150" fmla="*/ 4562088 h 5925790"/>
              <a:gd name="connsiteX151" fmla="*/ 2448732 w 6024493"/>
              <a:gd name="connsiteY151" fmla="*/ 4562088 h 5925790"/>
              <a:gd name="connsiteX152" fmla="*/ 2240248 w 6024493"/>
              <a:gd name="connsiteY152" fmla="*/ 4768820 h 5925790"/>
              <a:gd name="connsiteX153" fmla="*/ 2448732 w 6024493"/>
              <a:gd name="connsiteY153" fmla="*/ 4975552 h 5925790"/>
              <a:gd name="connsiteX154" fmla="*/ 2657216 w 6024493"/>
              <a:gd name="connsiteY154" fmla="*/ 4768820 h 5925790"/>
              <a:gd name="connsiteX155" fmla="*/ 2448732 w 6024493"/>
              <a:gd name="connsiteY155" fmla="*/ 4562088 h 5925790"/>
              <a:gd name="connsiteX156" fmla="*/ 661744 w 6024493"/>
              <a:gd name="connsiteY156" fmla="*/ 4527049 h 5925790"/>
              <a:gd name="connsiteX157" fmla="*/ 421724 w 6024493"/>
              <a:gd name="connsiteY157" fmla="*/ 4767069 h 5925790"/>
              <a:gd name="connsiteX158" fmla="*/ 661744 w 6024493"/>
              <a:gd name="connsiteY158" fmla="*/ 5007089 h 5925790"/>
              <a:gd name="connsiteX159" fmla="*/ 901764 w 6024493"/>
              <a:gd name="connsiteY159" fmla="*/ 4767069 h 5925790"/>
              <a:gd name="connsiteX160" fmla="*/ 661744 w 6024493"/>
              <a:gd name="connsiteY160" fmla="*/ 4527049 h 5925790"/>
              <a:gd name="connsiteX161" fmla="*/ 1853063 w 6024493"/>
              <a:gd name="connsiteY161" fmla="*/ 4527049 h 5925790"/>
              <a:gd name="connsiteX162" fmla="*/ 1609540 w 6024493"/>
              <a:gd name="connsiteY162" fmla="*/ 4768820 h 5925790"/>
              <a:gd name="connsiteX163" fmla="*/ 1853063 w 6024493"/>
              <a:gd name="connsiteY163" fmla="*/ 5010591 h 5925790"/>
              <a:gd name="connsiteX164" fmla="*/ 2096586 w 6024493"/>
              <a:gd name="connsiteY164" fmla="*/ 4768820 h 5925790"/>
              <a:gd name="connsiteX165" fmla="*/ 1853063 w 6024493"/>
              <a:gd name="connsiteY165" fmla="*/ 4527049 h 5925790"/>
              <a:gd name="connsiteX166" fmla="*/ 1257410 w 6024493"/>
              <a:gd name="connsiteY166" fmla="*/ 4502521 h 5925790"/>
              <a:gd name="connsiteX167" fmla="*/ 992863 w 6024493"/>
              <a:gd name="connsiteY167" fmla="*/ 4767068 h 5925790"/>
              <a:gd name="connsiteX168" fmla="*/ 1257410 w 6024493"/>
              <a:gd name="connsiteY168" fmla="*/ 5031615 h 5925790"/>
              <a:gd name="connsiteX169" fmla="*/ 1521942 w 6024493"/>
              <a:gd name="connsiteY169" fmla="*/ 4767068 h 5925790"/>
              <a:gd name="connsiteX170" fmla="*/ 1257410 w 6024493"/>
              <a:gd name="connsiteY170" fmla="*/ 4502521 h 5925790"/>
              <a:gd name="connsiteX171" fmla="*/ 6020989 w 6024493"/>
              <a:gd name="connsiteY171" fmla="*/ 4169670 h 5925790"/>
              <a:gd name="connsiteX172" fmla="*/ 6017485 w 6024493"/>
              <a:gd name="connsiteY172" fmla="*/ 4173174 h 5925790"/>
              <a:gd name="connsiteX173" fmla="*/ 6020989 w 6024493"/>
              <a:gd name="connsiteY173" fmla="*/ 4176678 h 5925790"/>
              <a:gd name="connsiteX174" fmla="*/ 6024493 w 6024493"/>
              <a:gd name="connsiteY174" fmla="*/ 4173174 h 5925790"/>
              <a:gd name="connsiteX175" fmla="*/ 6020989 w 6024493"/>
              <a:gd name="connsiteY175" fmla="*/ 4169670 h 5925790"/>
              <a:gd name="connsiteX176" fmla="*/ 5425321 w 6024493"/>
              <a:gd name="connsiteY176" fmla="*/ 4141638 h 5925790"/>
              <a:gd name="connsiteX177" fmla="*/ 5393785 w 6024493"/>
              <a:gd name="connsiteY177" fmla="*/ 4173174 h 5925790"/>
              <a:gd name="connsiteX178" fmla="*/ 5425321 w 6024493"/>
              <a:gd name="connsiteY178" fmla="*/ 4204688 h 5925790"/>
              <a:gd name="connsiteX179" fmla="*/ 5456857 w 6024493"/>
              <a:gd name="connsiteY179" fmla="*/ 4173174 h 5925790"/>
              <a:gd name="connsiteX180" fmla="*/ 5425321 w 6024493"/>
              <a:gd name="connsiteY180" fmla="*/ 4141638 h 5925790"/>
              <a:gd name="connsiteX181" fmla="*/ 4827901 w 6024493"/>
              <a:gd name="connsiteY181" fmla="*/ 4106599 h 5925790"/>
              <a:gd name="connsiteX182" fmla="*/ 4763078 w 6024493"/>
              <a:gd name="connsiteY182" fmla="*/ 4173174 h 5925790"/>
              <a:gd name="connsiteX183" fmla="*/ 4827901 w 6024493"/>
              <a:gd name="connsiteY183" fmla="*/ 4239727 h 5925790"/>
              <a:gd name="connsiteX184" fmla="*/ 4892724 w 6024493"/>
              <a:gd name="connsiteY184" fmla="*/ 4173174 h 5925790"/>
              <a:gd name="connsiteX185" fmla="*/ 4827901 w 6024493"/>
              <a:gd name="connsiteY185" fmla="*/ 4106599 h 5925790"/>
              <a:gd name="connsiteX186" fmla="*/ 4233985 w 6024493"/>
              <a:gd name="connsiteY186" fmla="*/ 4071561 h 5925790"/>
              <a:gd name="connsiteX187" fmla="*/ 4132370 w 6024493"/>
              <a:gd name="connsiteY187" fmla="*/ 4173174 h 5925790"/>
              <a:gd name="connsiteX188" fmla="*/ 4233985 w 6024493"/>
              <a:gd name="connsiteY188" fmla="*/ 4274766 h 5925790"/>
              <a:gd name="connsiteX189" fmla="*/ 4335599 w 6024493"/>
              <a:gd name="connsiteY189" fmla="*/ 4173174 h 5925790"/>
              <a:gd name="connsiteX190" fmla="*/ 4233985 w 6024493"/>
              <a:gd name="connsiteY190" fmla="*/ 4071561 h 5925790"/>
              <a:gd name="connsiteX191" fmla="*/ 3638317 w 6024493"/>
              <a:gd name="connsiteY191" fmla="*/ 4040025 h 5925790"/>
              <a:gd name="connsiteX192" fmla="*/ 3505167 w 6024493"/>
              <a:gd name="connsiteY192" fmla="*/ 4173174 h 5925790"/>
              <a:gd name="connsiteX193" fmla="*/ 3638317 w 6024493"/>
              <a:gd name="connsiteY193" fmla="*/ 4306302 h 5925790"/>
              <a:gd name="connsiteX194" fmla="*/ 3771467 w 6024493"/>
              <a:gd name="connsiteY194" fmla="*/ 4173174 h 5925790"/>
              <a:gd name="connsiteX195" fmla="*/ 3638317 w 6024493"/>
              <a:gd name="connsiteY195" fmla="*/ 4040025 h 5925790"/>
              <a:gd name="connsiteX196" fmla="*/ 3044400 w 6024493"/>
              <a:gd name="connsiteY196" fmla="*/ 4004986 h 5925790"/>
              <a:gd name="connsiteX197" fmla="*/ 2877963 w 6024493"/>
              <a:gd name="connsiteY197" fmla="*/ 4171423 h 5925790"/>
              <a:gd name="connsiteX198" fmla="*/ 3044400 w 6024493"/>
              <a:gd name="connsiteY198" fmla="*/ 4337837 h 5925790"/>
              <a:gd name="connsiteX199" fmla="*/ 3210837 w 6024493"/>
              <a:gd name="connsiteY199" fmla="*/ 4171423 h 5925790"/>
              <a:gd name="connsiteX200" fmla="*/ 3044400 w 6024493"/>
              <a:gd name="connsiteY200" fmla="*/ 4004986 h 5925790"/>
              <a:gd name="connsiteX201" fmla="*/ 66076 w 6024493"/>
              <a:gd name="connsiteY201" fmla="*/ 3973453 h 5925790"/>
              <a:gd name="connsiteX202" fmla="*/ 26178 w 6024493"/>
              <a:gd name="connsiteY202" fmla="*/ 3977475 h 5925790"/>
              <a:gd name="connsiteX203" fmla="*/ 0 w 6024493"/>
              <a:gd name="connsiteY203" fmla="*/ 3985601 h 5925790"/>
              <a:gd name="connsiteX204" fmla="*/ 0 w 6024493"/>
              <a:gd name="connsiteY204" fmla="*/ 4357225 h 5925790"/>
              <a:gd name="connsiteX205" fmla="*/ 26178 w 6024493"/>
              <a:gd name="connsiteY205" fmla="*/ 4365350 h 5925790"/>
              <a:gd name="connsiteX206" fmla="*/ 66076 w 6024493"/>
              <a:gd name="connsiteY206" fmla="*/ 4369372 h 5925790"/>
              <a:gd name="connsiteX207" fmla="*/ 264048 w 6024493"/>
              <a:gd name="connsiteY207" fmla="*/ 4171424 h 5925790"/>
              <a:gd name="connsiteX208" fmla="*/ 66076 w 6024493"/>
              <a:gd name="connsiteY208" fmla="*/ 3973453 h 5925790"/>
              <a:gd name="connsiteX209" fmla="*/ 2446980 w 6024493"/>
              <a:gd name="connsiteY209" fmla="*/ 3973452 h 5925790"/>
              <a:gd name="connsiteX210" fmla="*/ 2247256 w 6024493"/>
              <a:gd name="connsiteY210" fmla="*/ 4173175 h 5925790"/>
              <a:gd name="connsiteX211" fmla="*/ 2446980 w 6024493"/>
              <a:gd name="connsiteY211" fmla="*/ 4372876 h 5925790"/>
              <a:gd name="connsiteX212" fmla="*/ 2646704 w 6024493"/>
              <a:gd name="connsiteY212" fmla="*/ 4173175 h 5925790"/>
              <a:gd name="connsiteX213" fmla="*/ 2446980 w 6024493"/>
              <a:gd name="connsiteY213" fmla="*/ 3973452 h 5925790"/>
              <a:gd name="connsiteX214" fmla="*/ 661745 w 6024493"/>
              <a:gd name="connsiteY214" fmla="*/ 3945420 h 5925790"/>
              <a:gd name="connsiteX215" fmla="*/ 435741 w 6024493"/>
              <a:gd name="connsiteY215" fmla="*/ 4171423 h 5925790"/>
              <a:gd name="connsiteX216" fmla="*/ 661745 w 6024493"/>
              <a:gd name="connsiteY216" fmla="*/ 4397404 h 5925790"/>
              <a:gd name="connsiteX217" fmla="*/ 887749 w 6024493"/>
              <a:gd name="connsiteY217" fmla="*/ 4171423 h 5925790"/>
              <a:gd name="connsiteX218" fmla="*/ 661745 w 6024493"/>
              <a:gd name="connsiteY218" fmla="*/ 3945420 h 5925790"/>
              <a:gd name="connsiteX219" fmla="*/ 1853064 w 6024493"/>
              <a:gd name="connsiteY219" fmla="*/ 3945420 h 5925790"/>
              <a:gd name="connsiteX220" fmla="*/ 1627060 w 6024493"/>
              <a:gd name="connsiteY220" fmla="*/ 4171423 h 5925790"/>
              <a:gd name="connsiteX221" fmla="*/ 1853064 w 6024493"/>
              <a:gd name="connsiteY221" fmla="*/ 4397404 h 5925790"/>
              <a:gd name="connsiteX222" fmla="*/ 2079068 w 6024493"/>
              <a:gd name="connsiteY222" fmla="*/ 4171423 h 5925790"/>
              <a:gd name="connsiteX223" fmla="*/ 1853064 w 6024493"/>
              <a:gd name="connsiteY223" fmla="*/ 3945420 h 5925790"/>
              <a:gd name="connsiteX224" fmla="*/ 1257413 w 6024493"/>
              <a:gd name="connsiteY224" fmla="*/ 3931404 h 5925790"/>
              <a:gd name="connsiteX225" fmla="*/ 1017394 w 6024493"/>
              <a:gd name="connsiteY225" fmla="*/ 4171423 h 5925790"/>
              <a:gd name="connsiteX226" fmla="*/ 1257413 w 6024493"/>
              <a:gd name="connsiteY226" fmla="*/ 4411420 h 5925790"/>
              <a:gd name="connsiteX227" fmla="*/ 1497416 w 6024493"/>
              <a:gd name="connsiteY227" fmla="*/ 4171423 h 5925790"/>
              <a:gd name="connsiteX228" fmla="*/ 1257413 w 6024493"/>
              <a:gd name="connsiteY228" fmla="*/ 3931404 h 5925790"/>
              <a:gd name="connsiteX229" fmla="*/ 6019237 w 6024493"/>
              <a:gd name="connsiteY229" fmla="*/ 3574006 h 5925790"/>
              <a:gd name="connsiteX230" fmla="*/ 6017485 w 6024493"/>
              <a:gd name="connsiteY230" fmla="*/ 3575758 h 5925790"/>
              <a:gd name="connsiteX231" fmla="*/ 6019237 w 6024493"/>
              <a:gd name="connsiteY231" fmla="*/ 3577509 h 5925790"/>
              <a:gd name="connsiteX232" fmla="*/ 6020989 w 6024493"/>
              <a:gd name="connsiteY232" fmla="*/ 3575758 h 5925790"/>
              <a:gd name="connsiteX233" fmla="*/ 6019237 w 6024493"/>
              <a:gd name="connsiteY233" fmla="*/ 3574006 h 5925790"/>
              <a:gd name="connsiteX234" fmla="*/ 5423569 w 6024493"/>
              <a:gd name="connsiteY234" fmla="*/ 3552983 h 5925790"/>
              <a:gd name="connsiteX235" fmla="*/ 5397289 w 6024493"/>
              <a:gd name="connsiteY235" fmla="*/ 3577511 h 5925790"/>
              <a:gd name="connsiteX236" fmla="*/ 5423569 w 6024493"/>
              <a:gd name="connsiteY236" fmla="*/ 3602039 h 5925790"/>
              <a:gd name="connsiteX237" fmla="*/ 5449849 w 6024493"/>
              <a:gd name="connsiteY237" fmla="*/ 3577511 h 5925790"/>
              <a:gd name="connsiteX238" fmla="*/ 5423569 w 6024493"/>
              <a:gd name="connsiteY238" fmla="*/ 3552983 h 5925790"/>
              <a:gd name="connsiteX239" fmla="*/ 4827901 w 6024493"/>
              <a:gd name="connsiteY239" fmla="*/ 3517943 h 5925790"/>
              <a:gd name="connsiteX240" fmla="*/ 4770086 w 6024493"/>
              <a:gd name="connsiteY240" fmla="*/ 3575759 h 5925790"/>
              <a:gd name="connsiteX241" fmla="*/ 4827901 w 6024493"/>
              <a:gd name="connsiteY241" fmla="*/ 3633574 h 5925790"/>
              <a:gd name="connsiteX242" fmla="*/ 4885716 w 6024493"/>
              <a:gd name="connsiteY242" fmla="*/ 3575759 h 5925790"/>
              <a:gd name="connsiteX243" fmla="*/ 4827901 w 6024493"/>
              <a:gd name="connsiteY243" fmla="*/ 3517943 h 5925790"/>
              <a:gd name="connsiteX244" fmla="*/ 4233985 w 6024493"/>
              <a:gd name="connsiteY244" fmla="*/ 3486409 h 5925790"/>
              <a:gd name="connsiteX245" fmla="*/ 4142882 w 6024493"/>
              <a:gd name="connsiteY245" fmla="*/ 3577511 h 5925790"/>
              <a:gd name="connsiteX246" fmla="*/ 4233985 w 6024493"/>
              <a:gd name="connsiteY246" fmla="*/ 3668613 h 5925790"/>
              <a:gd name="connsiteX247" fmla="*/ 4325086 w 6024493"/>
              <a:gd name="connsiteY247" fmla="*/ 3577511 h 5925790"/>
              <a:gd name="connsiteX248" fmla="*/ 4233985 w 6024493"/>
              <a:gd name="connsiteY248" fmla="*/ 3486409 h 5925790"/>
              <a:gd name="connsiteX249" fmla="*/ 3638316 w 6024493"/>
              <a:gd name="connsiteY249" fmla="*/ 3454874 h 5925790"/>
              <a:gd name="connsiteX250" fmla="*/ 3515678 w 6024493"/>
              <a:gd name="connsiteY250" fmla="*/ 3577511 h 5925790"/>
              <a:gd name="connsiteX251" fmla="*/ 3638316 w 6024493"/>
              <a:gd name="connsiteY251" fmla="*/ 3700150 h 5925790"/>
              <a:gd name="connsiteX252" fmla="*/ 3760954 w 6024493"/>
              <a:gd name="connsiteY252" fmla="*/ 3577511 h 5925790"/>
              <a:gd name="connsiteX253" fmla="*/ 3638316 w 6024493"/>
              <a:gd name="connsiteY253" fmla="*/ 3454874 h 5925790"/>
              <a:gd name="connsiteX254" fmla="*/ 3044400 w 6024493"/>
              <a:gd name="connsiteY254" fmla="*/ 3426842 h 5925790"/>
              <a:gd name="connsiteX255" fmla="*/ 2891979 w 6024493"/>
              <a:gd name="connsiteY255" fmla="*/ 3577511 h 5925790"/>
              <a:gd name="connsiteX256" fmla="*/ 3044400 w 6024493"/>
              <a:gd name="connsiteY256" fmla="*/ 3728180 h 5925790"/>
              <a:gd name="connsiteX257" fmla="*/ 3196821 w 6024493"/>
              <a:gd name="connsiteY257" fmla="*/ 3577511 h 5925790"/>
              <a:gd name="connsiteX258" fmla="*/ 3044400 w 6024493"/>
              <a:gd name="connsiteY258" fmla="*/ 3426842 h 5925790"/>
              <a:gd name="connsiteX259" fmla="*/ 66079 w 6024493"/>
              <a:gd name="connsiteY259" fmla="*/ 3398811 h 5925790"/>
              <a:gd name="connsiteX260" fmla="*/ 0 w 6024493"/>
              <a:gd name="connsiteY260" fmla="*/ 3412153 h 5925790"/>
              <a:gd name="connsiteX261" fmla="*/ 0 w 6024493"/>
              <a:gd name="connsiteY261" fmla="*/ 3739370 h 5925790"/>
              <a:gd name="connsiteX262" fmla="*/ 66079 w 6024493"/>
              <a:gd name="connsiteY262" fmla="*/ 3752710 h 5925790"/>
              <a:gd name="connsiteX263" fmla="*/ 243028 w 6024493"/>
              <a:gd name="connsiteY263" fmla="*/ 3575761 h 5925790"/>
              <a:gd name="connsiteX264" fmla="*/ 66079 w 6024493"/>
              <a:gd name="connsiteY264" fmla="*/ 3398811 h 5925790"/>
              <a:gd name="connsiteX265" fmla="*/ 2446980 w 6024493"/>
              <a:gd name="connsiteY265" fmla="*/ 3398809 h 5925790"/>
              <a:gd name="connsiteX266" fmla="*/ 2268279 w 6024493"/>
              <a:gd name="connsiteY266" fmla="*/ 3577512 h 5925790"/>
              <a:gd name="connsiteX267" fmla="*/ 2446980 w 6024493"/>
              <a:gd name="connsiteY267" fmla="*/ 3756213 h 5925790"/>
              <a:gd name="connsiteX268" fmla="*/ 2625681 w 6024493"/>
              <a:gd name="connsiteY268" fmla="*/ 3577512 h 5925790"/>
              <a:gd name="connsiteX269" fmla="*/ 2446980 w 6024493"/>
              <a:gd name="connsiteY269" fmla="*/ 3398809 h 5925790"/>
              <a:gd name="connsiteX270" fmla="*/ 661747 w 6024493"/>
              <a:gd name="connsiteY270" fmla="*/ 3377789 h 5925790"/>
              <a:gd name="connsiteX271" fmla="*/ 463775 w 6024493"/>
              <a:gd name="connsiteY271" fmla="*/ 3575760 h 5925790"/>
              <a:gd name="connsiteX272" fmla="*/ 661747 w 6024493"/>
              <a:gd name="connsiteY272" fmla="*/ 3773731 h 5925790"/>
              <a:gd name="connsiteX273" fmla="*/ 859719 w 6024493"/>
              <a:gd name="connsiteY273" fmla="*/ 3575760 h 5925790"/>
              <a:gd name="connsiteX274" fmla="*/ 661747 w 6024493"/>
              <a:gd name="connsiteY274" fmla="*/ 3377789 h 5925790"/>
              <a:gd name="connsiteX275" fmla="*/ 1853063 w 6024493"/>
              <a:gd name="connsiteY275" fmla="*/ 3377789 h 5925790"/>
              <a:gd name="connsiteX276" fmla="*/ 1655091 w 6024493"/>
              <a:gd name="connsiteY276" fmla="*/ 3575759 h 5925790"/>
              <a:gd name="connsiteX277" fmla="*/ 1853063 w 6024493"/>
              <a:gd name="connsiteY277" fmla="*/ 3773731 h 5925790"/>
              <a:gd name="connsiteX278" fmla="*/ 2051035 w 6024493"/>
              <a:gd name="connsiteY278" fmla="*/ 3575759 h 5925790"/>
              <a:gd name="connsiteX279" fmla="*/ 1853063 w 6024493"/>
              <a:gd name="connsiteY279" fmla="*/ 3377789 h 5925790"/>
              <a:gd name="connsiteX280" fmla="*/ 1259147 w 6024493"/>
              <a:gd name="connsiteY280" fmla="*/ 3370779 h 5925790"/>
              <a:gd name="connsiteX281" fmla="*/ 1052435 w 6024493"/>
              <a:gd name="connsiteY281" fmla="*/ 3577511 h 5925790"/>
              <a:gd name="connsiteX282" fmla="*/ 1259147 w 6024493"/>
              <a:gd name="connsiteY282" fmla="*/ 3784243 h 5925790"/>
              <a:gd name="connsiteX283" fmla="*/ 1465879 w 6024493"/>
              <a:gd name="connsiteY283" fmla="*/ 3577511 h 5925790"/>
              <a:gd name="connsiteX284" fmla="*/ 1259147 w 6024493"/>
              <a:gd name="connsiteY284" fmla="*/ 3370779 h 5925790"/>
              <a:gd name="connsiteX285" fmla="*/ 5425321 w 6024493"/>
              <a:gd name="connsiteY285" fmla="*/ 2967827 h 5925790"/>
              <a:gd name="connsiteX286" fmla="*/ 5411305 w 6024493"/>
              <a:gd name="connsiteY286" fmla="*/ 2981843 h 5925790"/>
              <a:gd name="connsiteX287" fmla="*/ 5425321 w 6024493"/>
              <a:gd name="connsiteY287" fmla="*/ 2995859 h 5925790"/>
              <a:gd name="connsiteX288" fmla="*/ 5439337 w 6024493"/>
              <a:gd name="connsiteY288" fmla="*/ 2981843 h 5925790"/>
              <a:gd name="connsiteX289" fmla="*/ 5425321 w 6024493"/>
              <a:gd name="connsiteY289" fmla="*/ 2967827 h 5925790"/>
              <a:gd name="connsiteX290" fmla="*/ 4827900 w 6024493"/>
              <a:gd name="connsiteY290" fmla="*/ 2936292 h 5925790"/>
              <a:gd name="connsiteX291" fmla="*/ 4784101 w 6024493"/>
              <a:gd name="connsiteY291" fmla="*/ 2980091 h 5925790"/>
              <a:gd name="connsiteX292" fmla="*/ 4827900 w 6024493"/>
              <a:gd name="connsiteY292" fmla="*/ 3023891 h 5925790"/>
              <a:gd name="connsiteX293" fmla="*/ 4871699 w 6024493"/>
              <a:gd name="connsiteY293" fmla="*/ 2980091 h 5925790"/>
              <a:gd name="connsiteX294" fmla="*/ 4827900 w 6024493"/>
              <a:gd name="connsiteY294" fmla="*/ 2936292 h 5925790"/>
              <a:gd name="connsiteX295" fmla="*/ 4233986 w 6024493"/>
              <a:gd name="connsiteY295" fmla="*/ 2908262 h 5925790"/>
              <a:gd name="connsiteX296" fmla="*/ 4160402 w 6024493"/>
              <a:gd name="connsiteY296" fmla="*/ 2981844 h 5925790"/>
              <a:gd name="connsiteX297" fmla="*/ 4233986 w 6024493"/>
              <a:gd name="connsiteY297" fmla="*/ 3055429 h 5925790"/>
              <a:gd name="connsiteX298" fmla="*/ 4307568 w 6024493"/>
              <a:gd name="connsiteY298" fmla="*/ 2981844 h 5925790"/>
              <a:gd name="connsiteX299" fmla="*/ 4233986 w 6024493"/>
              <a:gd name="connsiteY299" fmla="*/ 2908262 h 5925790"/>
              <a:gd name="connsiteX300" fmla="*/ 3638316 w 6024493"/>
              <a:gd name="connsiteY300" fmla="*/ 2880230 h 5925790"/>
              <a:gd name="connsiteX301" fmla="*/ 3536702 w 6024493"/>
              <a:gd name="connsiteY301" fmla="*/ 2981843 h 5925790"/>
              <a:gd name="connsiteX302" fmla="*/ 3638316 w 6024493"/>
              <a:gd name="connsiteY302" fmla="*/ 3083459 h 5925790"/>
              <a:gd name="connsiteX303" fmla="*/ 3739930 w 6024493"/>
              <a:gd name="connsiteY303" fmla="*/ 2981843 h 5925790"/>
              <a:gd name="connsiteX304" fmla="*/ 3638316 w 6024493"/>
              <a:gd name="connsiteY304" fmla="*/ 2880230 h 5925790"/>
              <a:gd name="connsiteX305" fmla="*/ 3042648 w 6024493"/>
              <a:gd name="connsiteY305" fmla="*/ 2852200 h 5925790"/>
              <a:gd name="connsiteX306" fmla="*/ 2913002 w 6024493"/>
              <a:gd name="connsiteY306" fmla="*/ 2980092 h 5925790"/>
              <a:gd name="connsiteX307" fmla="*/ 3042648 w 6024493"/>
              <a:gd name="connsiteY307" fmla="*/ 3107988 h 5925790"/>
              <a:gd name="connsiteX308" fmla="*/ 3172294 w 6024493"/>
              <a:gd name="connsiteY308" fmla="*/ 2980092 h 5925790"/>
              <a:gd name="connsiteX309" fmla="*/ 3042648 w 6024493"/>
              <a:gd name="connsiteY309" fmla="*/ 2852200 h 5925790"/>
              <a:gd name="connsiteX310" fmla="*/ 67832 w 6024493"/>
              <a:gd name="connsiteY310" fmla="*/ 2831178 h 5925790"/>
              <a:gd name="connsiteX311" fmla="*/ 9185 w 6024493"/>
              <a:gd name="connsiteY311" fmla="*/ 2843018 h 5925790"/>
              <a:gd name="connsiteX312" fmla="*/ 0 w 6024493"/>
              <a:gd name="connsiteY312" fmla="*/ 2849211 h 5925790"/>
              <a:gd name="connsiteX313" fmla="*/ 0 w 6024493"/>
              <a:gd name="connsiteY313" fmla="*/ 3114480 h 5925790"/>
              <a:gd name="connsiteX314" fmla="*/ 9185 w 6024493"/>
              <a:gd name="connsiteY314" fmla="*/ 3120673 h 5925790"/>
              <a:gd name="connsiteX315" fmla="*/ 67832 w 6024493"/>
              <a:gd name="connsiteY315" fmla="*/ 3132513 h 5925790"/>
              <a:gd name="connsiteX316" fmla="*/ 218501 w 6024493"/>
              <a:gd name="connsiteY316" fmla="*/ 2981844 h 5925790"/>
              <a:gd name="connsiteX317" fmla="*/ 67832 w 6024493"/>
              <a:gd name="connsiteY317" fmla="*/ 2831178 h 5925790"/>
              <a:gd name="connsiteX318" fmla="*/ 2448732 w 6024493"/>
              <a:gd name="connsiteY318" fmla="*/ 2831177 h 5925790"/>
              <a:gd name="connsiteX319" fmla="*/ 2296311 w 6024493"/>
              <a:gd name="connsiteY319" fmla="*/ 2981843 h 5925790"/>
              <a:gd name="connsiteX320" fmla="*/ 2448732 w 6024493"/>
              <a:gd name="connsiteY320" fmla="*/ 3132513 h 5925790"/>
              <a:gd name="connsiteX321" fmla="*/ 2601153 w 6024493"/>
              <a:gd name="connsiteY321" fmla="*/ 2981843 h 5925790"/>
              <a:gd name="connsiteX322" fmla="*/ 2448732 w 6024493"/>
              <a:gd name="connsiteY322" fmla="*/ 2831177 h 5925790"/>
              <a:gd name="connsiteX323" fmla="*/ 663501 w 6024493"/>
              <a:gd name="connsiteY323" fmla="*/ 2817162 h 5925790"/>
              <a:gd name="connsiteX324" fmla="*/ 498816 w 6024493"/>
              <a:gd name="connsiteY324" fmla="*/ 2981844 h 5925790"/>
              <a:gd name="connsiteX325" fmla="*/ 663501 w 6024493"/>
              <a:gd name="connsiteY325" fmla="*/ 3146530 h 5925790"/>
              <a:gd name="connsiteX326" fmla="*/ 828186 w 6024493"/>
              <a:gd name="connsiteY326" fmla="*/ 2981844 h 5925790"/>
              <a:gd name="connsiteX327" fmla="*/ 663501 w 6024493"/>
              <a:gd name="connsiteY327" fmla="*/ 2817162 h 5925790"/>
              <a:gd name="connsiteX328" fmla="*/ 1853064 w 6024493"/>
              <a:gd name="connsiteY328" fmla="*/ 2813657 h 5925790"/>
              <a:gd name="connsiteX329" fmla="*/ 1686627 w 6024493"/>
              <a:gd name="connsiteY329" fmla="*/ 2981843 h 5925790"/>
              <a:gd name="connsiteX330" fmla="*/ 1853064 w 6024493"/>
              <a:gd name="connsiteY330" fmla="*/ 3150034 h 5925790"/>
              <a:gd name="connsiteX331" fmla="*/ 2019501 w 6024493"/>
              <a:gd name="connsiteY331" fmla="*/ 2981843 h 5925790"/>
              <a:gd name="connsiteX332" fmla="*/ 1853064 w 6024493"/>
              <a:gd name="connsiteY332" fmla="*/ 2813657 h 5925790"/>
              <a:gd name="connsiteX333" fmla="*/ 1259147 w 6024493"/>
              <a:gd name="connsiteY333" fmla="*/ 2810154 h 5925790"/>
              <a:gd name="connsiteX334" fmla="*/ 1087476 w 6024493"/>
              <a:gd name="connsiteY334" fmla="*/ 2981847 h 5925790"/>
              <a:gd name="connsiteX335" fmla="*/ 1259147 w 6024493"/>
              <a:gd name="connsiteY335" fmla="*/ 3153539 h 5925790"/>
              <a:gd name="connsiteX336" fmla="*/ 1430840 w 6024493"/>
              <a:gd name="connsiteY336" fmla="*/ 2981847 h 5925790"/>
              <a:gd name="connsiteX337" fmla="*/ 1259147 w 6024493"/>
              <a:gd name="connsiteY337" fmla="*/ 2810154 h 5925790"/>
              <a:gd name="connsiteX338" fmla="*/ 5425321 w 6024493"/>
              <a:gd name="connsiteY338" fmla="*/ 2382683 h 5925790"/>
              <a:gd name="connsiteX339" fmla="*/ 5421817 w 6024493"/>
              <a:gd name="connsiteY339" fmla="*/ 2386187 h 5925790"/>
              <a:gd name="connsiteX340" fmla="*/ 5425321 w 6024493"/>
              <a:gd name="connsiteY340" fmla="*/ 2389690 h 5925790"/>
              <a:gd name="connsiteX341" fmla="*/ 5428825 w 6024493"/>
              <a:gd name="connsiteY341" fmla="*/ 2386187 h 5925790"/>
              <a:gd name="connsiteX342" fmla="*/ 5425321 w 6024493"/>
              <a:gd name="connsiteY342" fmla="*/ 2382683 h 5925790"/>
              <a:gd name="connsiteX343" fmla="*/ 4827901 w 6024493"/>
              <a:gd name="connsiteY343" fmla="*/ 2358155 h 5925790"/>
              <a:gd name="connsiteX344" fmla="*/ 4801621 w 6024493"/>
              <a:gd name="connsiteY344" fmla="*/ 2384435 h 5925790"/>
              <a:gd name="connsiteX345" fmla="*/ 4827901 w 6024493"/>
              <a:gd name="connsiteY345" fmla="*/ 2410715 h 5925790"/>
              <a:gd name="connsiteX346" fmla="*/ 4854181 w 6024493"/>
              <a:gd name="connsiteY346" fmla="*/ 2384435 h 5925790"/>
              <a:gd name="connsiteX347" fmla="*/ 4827901 w 6024493"/>
              <a:gd name="connsiteY347" fmla="*/ 2358155 h 5925790"/>
              <a:gd name="connsiteX348" fmla="*/ 4232233 w 6024493"/>
              <a:gd name="connsiteY348" fmla="*/ 2330125 h 5925790"/>
              <a:gd name="connsiteX349" fmla="*/ 4177921 w 6024493"/>
              <a:gd name="connsiteY349" fmla="*/ 2384435 h 5925790"/>
              <a:gd name="connsiteX350" fmla="*/ 4232233 w 6024493"/>
              <a:gd name="connsiteY350" fmla="*/ 2438746 h 5925790"/>
              <a:gd name="connsiteX351" fmla="*/ 4286543 w 6024493"/>
              <a:gd name="connsiteY351" fmla="*/ 2384435 h 5925790"/>
              <a:gd name="connsiteX352" fmla="*/ 4232233 w 6024493"/>
              <a:gd name="connsiteY352" fmla="*/ 2330125 h 5925790"/>
              <a:gd name="connsiteX353" fmla="*/ 3638317 w 6024493"/>
              <a:gd name="connsiteY353" fmla="*/ 2305598 h 5925790"/>
              <a:gd name="connsiteX354" fmla="*/ 3557726 w 6024493"/>
              <a:gd name="connsiteY354" fmla="*/ 2386187 h 5925790"/>
              <a:gd name="connsiteX355" fmla="*/ 3638317 w 6024493"/>
              <a:gd name="connsiteY355" fmla="*/ 2466777 h 5925790"/>
              <a:gd name="connsiteX356" fmla="*/ 3718908 w 6024493"/>
              <a:gd name="connsiteY356" fmla="*/ 2386187 h 5925790"/>
              <a:gd name="connsiteX357" fmla="*/ 3638317 w 6024493"/>
              <a:gd name="connsiteY357" fmla="*/ 2305598 h 5925790"/>
              <a:gd name="connsiteX358" fmla="*/ 3042648 w 6024493"/>
              <a:gd name="connsiteY358" fmla="*/ 2284575 h 5925790"/>
              <a:gd name="connsiteX359" fmla="*/ 2941034 w 6024493"/>
              <a:gd name="connsiteY359" fmla="*/ 2386188 h 5925790"/>
              <a:gd name="connsiteX360" fmla="*/ 3042648 w 6024493"/>
              <a:gd name="connsiteY360" fmla="*/ 2487800 h 5925790"/>
              <a:gd name="connsiteX361" fmla="*/ 3144262 w 6024493"/>
              <a:gd name="connsiteY361" fmla="*/ 2386188 h 5925790"/>
              <a:gd name="connsiteX362" fmla="*/ 3042648 w 6024493"/>
              <a:gd name="connsiteY362" fmla="*/ 2284575 h 5925790"/>
              <a:gd name="connsiteX363" fmla="*/ 67835 w 6024493"/>
              <a:gd name="connsiteY363" fmla="*/ 2263552 h 5925790"/>
              <a:gd name="connsiteX364" fmla="*/ 21463 w 6024493"/>
              <a:gd name="connsiteY364" fmla="*/ 2273052 h 5925790"/>
              <a:gd name="connsiteX365" fmla="*/ 0 w 6024493"/>
              <a:gd name="connsiteY365" fmla="*/ 2287736 h 5925790"/>
              <a:gd name="connsiteX366" fmla="*/ 0 w 6024493"/>
              <a:gd name="connsiteY366" fmla="*/ 2481137 h 5925790"/>
              <a:gd name="connsiteX367" fmla="*/ 21463 w 6024493"/>
              <a:gd name="connsiteY367" fmla="*/ 2495821 h 5925790"/>
              <a:gd name="connsiteX368" fmla="*/ 67835 w 6024493"/>
              <a:gd name="connsiteY368" fmla="*/ 2505320 h 5925790"/>
              <a:gd name="connsiteX369" fmla="*/ 186969 w 6024493"/>
              <a:gd name="connsiteY369" fmla="*/ 2384437 h 5925790"/>
              <a:gd name="connsiteX370" fmla="*/ 67835 w 6024493"/>
              <a:gd name="connsiteY370" fmla="*/ 2263552 h 5925790"/>
              <a:gd name="connsiteX371" fmla="*/ 2448732 w 6024493"/>
              <a:gd name="connsiteY371" fmla="*/ 2263551 h 5925790"/>
              <a:gd name="connsiteX372" fmla="*/ 2327846 w 6024493"/>
              <a:gd name="connsiteY372" fmla="*/ 2384436 h 5925790"/>
              <a:gd name="connsiteX373" fmla="*/ 2448732 w 6024493"/>
              <a:gd name="connsiteY373" fmla="*/ 2505320 h 5925790"/>
              <a:gd name="connsiteX374" fmla="*/ 2569618 w 6024493"/>
              <a:gd name="connsiteY374" fmla="*/ 2384436 h 5925790"/>
              <a:gd name="connsiteX375" fmla="*/ 2448732 w 6024493"/>
              <a:gd name="connsiteY375" fmla="*/ 2263551 h 5925790"/>
              <a:gd name="connsiteX376" fmla="*/ 661751 w 6024493"/>
              <a:gd name="connsiteY376" fmla="*/ 2253040 h 5925790"/>
              <a:gd name="connsiteX377" fmla="*/ 530353 w 6024493"/>
              <a:gd name="connsiteY377" fmla="*/ 2386190 h 5925790"/>
              <a:gd name="connsiteX378" fmla="*/ 661751 w 6024493"/>
              <a:gd name="connsiteY378" fmla="*/ 2519337 h 5925790"/>
              <a:gd name="connsiteX379" fmla="*/ 793149 w 6024493"/>
              <a:gd name="connsiteY379" fmla="*/ 2386190 h 5925790"/>
              <a:gd name="connsiteX380" fmla="*/ 661751 w 6024493"/>
              <a:gd name="connsiteY380" fmla="*/ 2253040 h 5925790"/>
              <a:gd name="connsiteX381" fmla="*/ 1853064 w 6024493"/>
              <a:gd name="connsiteY381" fmla="*/ 2253040 h 5925790"/>
              <a:gd name="connsiteX382" fmla="*/ 1721666 w 6024493"/>
              <a:gd name="connsiteY382" fmla="*/ 2386189 h 5925790"/>
              <a:gd name="connsiteX383" fmla="*/ 1853064 w 6024493"/>
              <a:gd name="connsiteY383" fmla="*/ 2519336 h 5925790"/>
              <a:gd name="connsiteX384" fmla="*/ 1984462 w 6024493"/>
              <a:gd name="connsiteY384" fmla="*/ 2386189 h 5925790"/>
              <a:gd name="connsiteX385" fmla="*/ 1853064 w 6024493"/>
              <a:gd name="connsiteY385" fmla="*/ 2253040 h 5925790"/>
              <a:gd name="connsiteX386" fmla="*/ 1257413 w 6024493"/>
              <a:gd name="connsiteY386" fmla="*/ 2249536 h 5925790"/>
              <a:gd name="connsiteX387" fmla="*/ 1119013 w 6024493"/>
              <a:gd name="connsiteY387" fmla="*/ 2386189 h 5925790"/>
              <a:gd name="connsiteX388" fmla="*/ 1257413 w 6024493"/>
              <a:gd name="connsiteY388" fmla="*/ 2522841 h 5925790"/>
              <a:gd name="connsiteX389" fmla="*/ 1395802 w 6024493"/>
              <a:gd name="connsiteY389" fmla="*/ 2386189 h 5925790"/>
              <a:gd name="connsiteX390" fmla="*/ 1257413 w 6024493"/>
              <a:gd name="connsiteY390" fmla="*/ 2249536 h 5925790"/>
              <a:gd name="connsiteX391" fmla="*/ 4829653 w 6024493"/>
              <a:gd name="connsiteY391" fmla="*/ 1783506 h 5925790"/>
              <a:gd name="connsiteX392" fmla="*/ 4822645 w 6024493"/>
              <a:gd name="connsiteY392" fmla="*/ 1790514 h 5925790"/>
              <a:gd name="connsiteX393" fmla="*/ 4829653 w 6024493"/>
              <a:gd name="connsiteY393" fmla="*/ 1797522 h 5925790"/>
              <a:gd name="connsiteX394" fmla="*/ 4836661 w 6024493"/>
              <a:gd name="connsiteY394" fmla="*/ 1790514 h 5925790"/>
              <a:gd name="connsiteX395" fmla="*/ 4829653 w 6024493"/>
              <a:gd name="connsiteY395" fmla="*/ 1783506 h 5925790"/>
              <a:gd name="connsiteX396" fmla="*/ 4233986 w 6024493"/>
              <a:gd name="connsiteY396" fmla="*/ 1758977 h 5925790"/>
              <a:gd name="connsiteX397" fmla="*/ 4202449 w 6024493"/>
              <a:gd name="connsiteY397" fmla="*/ 1790514 h 5925790"/>
              <a:gd name="connsiteX398" fmla="*/ 4233986 w 6024493"/>
              <a:gd name="connsiteY398" fmla="*/ 1822051 h 5925790"/>
              <a:gd name="connsiteX399" fmla="*/ 4265521 w 6024493"/>
              <a:gd name="connsiteY399" fmla="*/ 1790514 h 5925790"/>
              <a:gd name="connsiteX400" fmla="*/ 4233986 w 6024493"/>
              <a:gd name="connsiteY400" fmla="*/ 1758977 h 5925790"/>
              <a:gd name="connsiteX401" fmla="*/ 3638316 w 6024493"/>
              <a:gd name="connsiteY401" fmla="*/ 1734450 h 5925790"/>
              <a:gd name="connsiteX402" fmla="*/ 3582253 w 6024493"/>
              <a:gd name="connsiteY402" fmla="*/ 1788762 h 5925790"/>
              <a:gd name="connsiteX403" fmla="*/ 3638316 w 6024493"/>
              <a:gd name="connsiteY403" fmla="*/ 1843074 h 5925790"/>
              <a:gd name="connsiteX404" fmla="*/ 3694379 w 6024493"/>
              <a:gd name="connsiteY404" fmla="*/ 1788762 h 5925790"/>
              <a:gd name="connsiteX405" fmla="*/ 3638316 w 6024493"/>
              <a:gd name="connsiteY405" fmla="*/ 1734450 h 5925790"/>
              <a:gd name="connsiteX406" fmla="*/ 3042648 w 6024493"/>
              <a:gd name="connsiteY406" fmla="*/ 1716930 h 5925790"/>
              <a:gd name="connsiteX407" fmla="*/ 2969065 w 6024493"/>
              <a:gd name="connsiteY407" fmla="*/ 1790514 h 5925790"/>
              <a:gd name="connsiteX408" fmla="*/ 3042648 w 6024493"/>
              <a:gd name="connsiteY408" fmla="*/ 1864099 h 5925790"/>
              <a:gd name="connsiteX409" fmla="*/ 3116231 w 6024493"/>
              <a:gd name="connsiteY409" fmla="*/ 1790514 h 5925790"/>
              <a:gd name="connsiteX410" fmla="*/ 3042648 w 6024493"/>
              <a:gd name="connsiteY410" fmla="*/ 1716930 h 5925790"/>
              <a:gd name="connsiteX411" fmla="*/ 67836 w 6024493"/>
              <a:gd name="connsiteY411" fmla="*/ 1702914 h 5925790"/>
              <a:gd name="connsiteX412" fmla="*/ 5895 w 6024493"/>
              <a:gd name="connsiteY412" fmla="*/ 1728572 h 5925790"/>
              <a:gd name="connsiteX413" fmla="*/ 0 w 6024493"/>
              <a:gd name="connsiteY413" fmla="*/ 1737315 h 5925790"/>
              <a:gd name="connsiteX414" fmla="*/ 0 w 6024493"/>
              <a:gd name="connsiteY414" fmla="*/ 1843716 h 5925790"/>
              <a:gd name="connsiteX415" fmla="*/ 5895 w 6024493"/>
              <a:gd name="connsiteY415" fmla="*/ 1852459 h 5925790"/>
              <a:gd name="connsiteX416" fmla="*/ 67836 w 6024493"/>
              <a:gd name="connsiteY416" fmla="*/ 1878116 h 5925790"/>
              <a:gd name="connsiteX417" fmla="*/ 155436 w 6024493"/>
              <a:gd name="connsiteY417" fmla="*/ 1790515 h 5925790"/>
              <a:gd name="connsiteX418" fmla="*/ 67836 w 6024493"/>
              <a:gd name="connsiteY418" fmla="*/ 1702914 h 5925790"/>
              <a:gd name="connsiteX419" fmla="*/ 2448731 w 6024493"/>
              <a:gd name="connsiteY419" fmla="*/ 1699410 h 5925790"/>
              <a:gd name="connsiteX420" fmla="*/ 2359381 w 6024493"/>
              <a:gd name="connsiteY420" fmla="*/ 1788762 h 5925790"/>
              <a:gd name="connsiteX421" fmla="*/ 2448731 w 6024493"/>
              <a:gd name="connsiteY421" fmla="*/ 1878114 h 5925790"/>
              <a:gd name="connsiteX422" fmla="*/ 2538081 w 6024493"/>
              <a:gd name="connsiteY422" fmla="*/ 1788762 h 5925790"/>
              <a:gd name="connsiteX423" fmla="*/ 2448731 w 6024493"/>
              <a:gd name="connsiteY423" fmla="*/ 1699410 h 5925790"/>
              <a:gd name="connsiteX424" fmla="*/ 663504 w 6024493"/>
              <a:gd name="connsiteY424" fmla="*/ 1692403 h 5925790"/>
              <a:gd name="connsiteX425" fmla="*/ 565394 w 6024493"/>
              <a:gd name="connsiteY425" fmla="*/ 1790515 h 5925790"/>
              <a:gd name="connsiteX426" fmla="*/ 663504 w 6024493"/>
              <a:gd name="connsiteY426" fmla="*/ 1888628 h 5925790"/>
              <a:gd name="connsiteX427" fmla="*/ 761614 w 6024493"/>
              <a:gd name="connsiteY427" fmla="*/ 1790515 h 5925790"/>
              <a:gd name="connsiteX428" fmla="*/ 663504 w 6024493"/>
              <a:gd name="connsiteY428" fmla="*/ 1692403 h 5925790"/>
              <a:gd name="connsiteX429" fmla="*/ 1257412 w 6024493"/>
              <a:gd name="connsiteY429" fmla="*/ 1688899 h 5925790"/>
              <a:gd name="connsiteX430" fmla="*/ 1154051 w 6024493"/>
              <a:gd name="connsiteY430" fmla="*/ 1790515 h 5925790"/>
              <a:gd name="connsiteX431" fmla="*/ 1257412 w 6024493"/>
              <a:gd name="connsiteY431" fmla="*/ 1892131 h 5925790"/>
              <a:gd name="connsiteX432" fmla="*/ 1360761 w 6024493"/>
              <a:gd name="connsiteY432" fmla="*/ 1790515 h 5925790"/>
              <a:gd name="connsiteX433" fmla="*/ 1257412 w 6024493"/>
              <a:gd name="connsiteY433" fmla="*/ 1688899 h 5925790"/>
              <a:gd name="connsiteX434" fmla="*/ 1853063 w 6024493"/>
              <a:gd name="connsiteY434" fmla="*/ 1688899 h 5925790"/>
              <a:gd name="connsiteX435" fmla="*/ 1753201 w 6024493"/>
              <a:gd name="connsiteY435" fmla="*/ 1788763 h 5925790"/>
              <a:gd name="connsiteX436" fmla="*/ 1853063 w 6024493"/>
              <a:gd name="connsiteY436" fmla="*/ 1888627 h 5925790"/>
              <a:gd name="connsiteX437" fmla="*/ 1952925 w 6024493"/>
              <a:gd name="connsiteY437" fmla="*/ 1788763 h 5925790"/>
              <a:gd name="connsiteX438" fmla="*/ 1853063 w 6024493"/>
              <a:gd name="connsiteY438" fmla="*/ 1688899 h 5925790"/>
              <a:gd name="connsiteX439" fmla="*/ 4233985 w 6024493"/>
              <a:gd name="connsiteY439" fmla="*/ 1187828 h 5925790"/>
              <a:gd name="connsiteX440" fmla="*/ 4226977 w 6024493"/>
              <a:gd name="connsiteY440" fmla="*/ 1194836 h 5925790"/>
              <a:gd name="connsiteX441" fmla="*/ 4233985 w 6024493"/>
              <a:gd name="connsiteY441" fmla="*/ 1201844 h 5925790"/>
              <a:gd name="connsiteX442" fmla="*/ 4240993 w 6024493"/>
              <a:gd name="connsiteY442" fmla="*/ 1194836 h 5925790"/>
              <a:gd name="connsiteX443" fmla="*/ 4233985 w 6024493"/>
              <a:gd name="connsiteY443" fmla="*/ 1187828 h 5925790"/>
              <a:gd name="connsiteX444" fmla="*/ 3638317 w 6024493"/>
              <a:gd name="connsiteY444" fmla="*/ 1166804 h 5925790"/>
              <a:gd name="connsiteX445" fmla="*/ 3610285 w 6024493"/>
              <a:gd name="connsiteY445" fmla="*/ 1193084 h 5925790"/>
              <a:gd name="connsiteX446" fmla="*/ 3638317 w 6024493"/>
              <a:gd name="connsiteY446" fmla="*/ 1219365 h 5925790"/>
              <a:gd name="connsiteX447" fmla="*/ 3666349 w 6024493"/>
              <a:gd name="connsiteY447" fmla="*/ 1193084 h 5925790"/>
              <a:gd name="connsiteX448" fmla="*/ 3638317 w 6024493"/>
              <a:gd name="connsiteY448" fmla="*/ 1166804 h 5925790"/>
              <a:gd name="connsiteX449" fmla="*/ 3042648 w 6024493"/>
              <a:gd name="connsiteY449" fmla="*/ 1149283 h 5925790"/>
              <a:gd name="connsiteX450" fmla="*/ 3000601 w 6024493"/>
              <a:gd name="connsiteY450" fmla="*/ 1193084 h 5925790"/>
              <a:gd name="connsiteX451" fmla="*/ 3042648 w 6024493"/>
              <a:gd name="connsiteY451" fmla="*/ 1236883 h 5925790"/>
              <a:gd name="connsiteX452" fmla="*/ 3084695 w 6024493"/>
              <a:gd name="connsiteY452" fmla="*/ 1193084 h 5925790"/>
              <a:gd name="connsiteX453" fmla="*/ 3042648 w 6024493"/>
              <a:gd name="connsiteY453" fmla="*/ 1149283 h 5925790"/>
              <a:gd name="connsiteX454" fmla="*/ 67837 w 6024493"/>
              <a:gd name="connsiteY454" fmla="*/ 1138773 h 5925790"/>
              <a:gd name="connsiteX455" fmla="*/ 11774 w 6024493"/>
              <a:gd name="connsiteY455" fmla="*/ 1194837 h 5925790"/>
              <a:gd name="connsiteX456" fmla="*/ 67837 w 6024493"/>
              <a:gd name="connsiteY456" fmla="*/ 1250901 h 5925790"/>
              <a:gd name="connsiteX457" fmla="*/ 123901 w 6024493"/>
              <a:gd name="connsiteY457" fmla="*/ 1194837 h 5925790"/>
              <a:gd name="connsiteX458" fmla="*/ 67837 w 6024493"/>
              <a:gd name="connsiteY458" fmla="*/ 1138773 h 5925790"/>
              <a:gd name="connsiteX459" fmla="*/ 2446980 w 6024493"/>
              <a:gd name="connsiteY459" fmla="*/ 1138773 h 5925790"/>
              <a:gd name="connsiteX460" fmla="*/ 2390917 w 6024493"/>
              <a:gd name="connsiteY460" fmla="*/ 1194837 h 5925790"/>
              <a:gd name="connsiteX461" fmla="*/ 2446980 w 6024493"/>
              <a:gd name="connsiteY461" fmla="*/ 1250901 h 5925790"/>
              <a:gd name="connsiteX462" fmla="*/ 2503043 w 6024493"/>
              <a:gd name="connsiteY462" fmla="*/ 1194837 h 5925790"/>
              <a:gd name="connsiteX463" fmla="*/ 2446980 w 6024493"/>
              <a:gd name="connsiteY463" fmla="*/ 1138773 h 5925790"/>
              <a:gd name="connsiteX464" fmla="*/ 661753 w 6024493"/>
              <a:gd name="connsiteY464" fmla="*/ 1128261 h 5925790"/>
              <a:gd name="connsiteX465" fmla="*/ 596930 w 6024493"/>
              <a:gd name="connsiteY465" fmla="*/ 1193085 h 5925790"/>
              <a:gd name="connsiteX466" fmla="*/ 661753 w 6024493"/>
              <a:gd name="connsiteY466" fmla="*/ 1257909 h 5925790"/>
              <a:gd name="connsiteX467" fmla="*/ 726576 w 6024493"/>
              <a:gd name="connsiteY467" fmla="*/ 1193085 h 5925790"/>
              <a:gd name="connsiteX468" fmla="*/ 661753 w 6024493"/>
              <a:gd name="connsiteY468" fmla="*/ 1128261 h 5925790"/>
              <a:gd name="connsiteX469" fmla="*/ 1257413 w 6024493"/>
              <a:gd name="connsiteY469" fmla="*/ 1128261 h 5925790"/>
              <a:gd name="connsiteX470" fmla="*/ 1189091 w 6024493"/>
              <a:gd name="connsiteY470" fmla="*/ 1194837 h 5925790"/>
              <a:gd name="connsiteX471" fmla="*/ 1257413 w 6024493"/>
              <a:gd name="connsiteY471" fmla="*/ 1261413 h 5925790"/>
              <a:gd name="connsiteX472" fmla="*/ 1325722 w 6024493"/>
              <a:gd name="connsiteY472" fmla="*/ 1194837 h 5925790"/>
              <a:gd name="connsiteX473" fmla="*/ 1257413 w 6024493"/>
              <a:gd name="connsiteY473" fmla="*/ 1128261 h 5925790"/>
              <a:gd name="connsiteX474" fmla="*/ 1853064 w 6024493"/>
              <a:gd name="connsiteY474" fmla="*/ 1128261 h 5925790"/>
              <a:gd name="connsiteX475" fmla="*/ 1788241 w 6024493"/>
              <a:gd name="connsiteY475" fmla="*/ 1193085 h 5925790"/>
              <a:gd name="connsiteX476" fmla="*/ 1853064 w 6024493"/>
              <a:gd name="connsiteY476" fmla="*/ 1257908 h 5925790"/>
              <a:gd name="connsiteX477" fmla="*/ 1917887 w 6024493"/>
              <a:gd name="connsiteY477" fmla="*/ 1193085 h 5925790"/>
              <a:gd name="connsiteX478" fmla="*/ 1853064 w 6024493"/>
              <a:gd name="connsiteY478" fmla="*/ 1128261 h 5925790"/>
              <a:gd name="connsiteX479" fmla="*/ 3638316 w 6024493"/>
              <a:gd name="connsiteY479" fmla="*/ 595665 h 5925790"/>
              <a:gd name="connsiteX480" fmla="*/ 3634812 w 6024493"/>
              <a:gd name="connsiteY480" fmla="*/ 599169 h 5925790"/>
              <a:gd name="connsiteX481" fmla="*/ 3638316 w 6024493"/>
              <a:gd name="connsiteY481" fmla="*/ 602673 h 5925790"/>
              <a:gd name="connsiteX482" fmla="*/ 3641820 w 6024493"/>
              <a:gd name="connsiteY482" fmla="*/ 599169 h 5925790"/>
              <a:gd name="connsiteX483" fmla="*/ 3638316 w 6024493"/>
              <a:gd name="connsiteY483" fmla="*/ 595665 h 5925790"/>
              <a:gd name="connsiteX484" fmla="*/ 3042648 w 6024493"/>
              <a:gd name="connsiteY484" fmla="*/ 588658 h 5925790"/>
              <a:gd name="connsiteX485" fmla="*/ 3032136 w 6024493"/>
              <a:gd name="connsiteY485" fmla="*/ 599169 h 5925790"/>
              <a:gd name="connsiteX486" fmla="*/ 3042648 w 6024493"/>
              <a:gd name="connsiteY486" fmla="*/ 609681 h 5925790"/>
              <a:gd name="connsiteX487" fmla="*/ 3053160 w 6024493"/>
              <a:gd name="connsiteY487" fmla="*/ 599169 h 5925790"/>
              <a:gd name="connsiteX488" fmla="*/ 3042648 w 6024493"/>
              <a:gd name="connsiteY488" fmla="*/ 588658 h 5925790"/>
              <a:gd name="connsiteX489" fmla="*/ 66086 w 6024493"/>
              <a:gd name="connsiteY489" fmla="*/ 578147 h 5925790"/>
              <a:gd name="connsiteX490" fmla="*/ 43310 w 6024493"/>
              <a:gd name="connsiteY490" fmla="*/ 599171 h 5925790"/>
              <a:gd name="connsiteX491" fmla="*/ 66086 w 6024493"/>
              <a:gd name="connsiteY491" fmla="*/ 620195 h 5925790"/>
              <a:gd name="connsiteX492" fmla="*/ 88862 w 6024493"/>
              <a:gd name="connsiteY492" fmla="*/ 599171 h 5925790"/>
              <a:gd name="connsiteX493" fmla="*/ 66086 w 6024493"/>
              <a:gd name="connsiteY493" fmla="*/ 578147 h 5925790"/>
              <a:gd name="connsiteX494" fmla="*/ 2446980 w 6024493"/>
              <a:gd name="connsiteY494" fmla="*/ 574643 h 5925790"/>
              <a:gd name="connsiteX495" fmla="*/ 2422452 w 6024493"/>
              <a:gd name="connsiteY495" fmla="*/ 599171 h 5925790"/>
              <a:gd name="connsiteX496" fmla="*/ 2446980 w 6024493"/>
              <a:gd name="connsiteY496" fmla="*/ 623699 h 5925790"/>
              <a:gd name="connsiteX497" fmla="*/ 2471508 w 6024493"/>
              <a:gd name="connsiteY497" fmla="*/ 599171 h 5925790"/>
              <a:gd name="connsiteX498" fmla="*/ 2446980 w 6024493"/>
              <a:gd name="connsiteY498" fmla="*/ 574643 h 5925790"/>
              <a:gd name="connsiteX499" fmla="*/ 661754 w 6024493"/>
              <a:gd name="connsiteY499" fmla="*/ 567635 h 5925790"/>
              <a:gd name="connsiteX500" fmla="*/ 631970 w 6024493"/>
              <a:gd name="connsiteY500" fmla="*/ 597419 h 5925790"/>
              <a:gd name="connsiteX501" fmla="*/ 661754 w 6024493"/>
              <a:gd name="connsiteY501" fmla="*/ 627203 h 5925790"/>
              <a:gd name="connsiteX502" fmla="*/ 691538 w 6024493"/>
              <a:gd name="connsiteY502" fmla="*/ 597419 h 5925790"/>
              <a:gd name="connsiteX503" fmla="*/ 661754 w 6024493"/>
              <a:gd name="connsiteY503" fmla="*/ 567635 h 5925790"/>
              <a:gd name="connsiteX504" fmla="*/ 1853064 w 6024493"/>
              <a:gd name="connsiteY504" fmla="*/ 567635 h 5925790"/>
              <a:gd name="connsiteX505" fmla="*/ 1823280 w 6024493"/>
              <a:gd name="connsiteY505" fmla="*/ 597419 h 5925790"/>
              <a:gd name="connsiteX506" fmla="*/ 1853064 w 6024493"/>
              <a:gd name="connsiteY506" fmla="*/ 627203 h 5925790"/>
              <a:gd name="connsiteX507" fmla="*/ 1882848 w 6024493"/>
              <a:gd name="connsiteY507" fmla="*/ 597419 h 5925790"/>
              <a:gd name="connsiteX508" fmla="*/ 1853064 w 6024493"/>
              <a:gd name="connsiteY508" fmla="*/ 567635 h 5925790"/>
              <a:gd name="connsiteX509" fmla="*/ 1257413 w 6024493"/>
              <a:gd name="connsiteY509" fmla="*/ 564131 h 5925790"/>
              <a:gd name="connsiteX510" fmla="*/ 1224131 w 6024493"/>
              <a:gd name="connsiteY510" fmla="*/ 597419 h 5925790"/>
              <a:gd name="connsiteX511" fmla="*/ 1257413 w 6024493"/>
              <a:gd name="connsiteY511" fmla="*/ 630707 h 5925790"/>
              <a:gd name="connsiteX512" fmla="*/ 1290684 w 6024493"/>
              <a:gd name="connsiteY512" fmla="*/ 597419 h 5925790"/>
              <a:gd name="connsiteX513" fmla="*/ 1257413 w 6024493"/>
              <a:gd name="connsiteY513" fmla="*/ 564131 h 5925790"/>
              <a:gd name="connsiteX514" fmla="*/ 661754 w 6024493"/>
              <a:gd name="connsiteY514" fmla="*/ 1 h 5925790"/>
              <a:gd name="connsiteX515" fmla="*/ 660002 w 6024493"/>
              <a:gd name="connsiteY515" fmla="*/ 1753 h 5925790"/>
              <a:gd name="connsiteX516" fmla="*/ 661754 w 6024493"/>
              <a:gd name="connsiteY516" fmla="*/ 3505 h 5925790"/>
              <a:gd name="connsiteX517" fmla="*/ 663506 w 6024493"/>
              <a:gd name="connsiteY517" fmla="*/ 1753 h 5925790"/>
              <a:gd name="connsiteX518" fmla="*/ 661754 w 6024493"/>
              <a:gd name="connsiteY518" fmla="*/ 1 h 5925790"/>
              <a:gd name="connsiteX519" fmla="*/ 1257413 w 6024493"/>
              <a:gd name="connsiteY519" fmla="*/ 1 h 5925790"/>
              <a:gd name="connsiteX520" fmla="*/ 1255663 w 6024493"/>
              <a:gd name="connsiteY520" fmla="*/ 3505 h 5925790"/>
              <a:gd name="connsiteX521" fmla="*/ 1257413 w 6024493"/>
              <a:gd name="connsiteY521" fmla="*/ 7009 h 5925790"/>
              <a:gd name="connsiteX522" fmla="*/ 1259147 w 6024493"/>
              <a:gd name="connsiteY522" fmla="*/ 3505 h 5925790"/>
              <a:gd name="connsiteX523" fmla="*/ 1257413 w 6024493"/>
              <a:gd name="connsiteY523" fmla="*/ 1 h 5925790"/>
              <a:gd name="connsiteX524" fmla="*/ 1853063 w 6024493"/>
              <a:gd name="connsiteY524" fmla="*/ 0 h 5925790"/>
              <a:gd name="connsiteX525" fmla="*/ 1851311 w 6024493"/>
              <a:gd name="connsiteY525" fmla="*/ 1752 h 5925790"/>
              <a:gd name="connsiteX526" fmla="*/ 1853063 w 6024493"/>
              <a:gd name="connsiteY526" fmla="*/ 3504 h 5925790"/>
              <a:gd name="connsiteX527" fmla="*/ 1854815 w 6024493"/>
              <a:gd name="connsiteY527" fmla="*/ 1752 h 5925790"/>
              <a:gd name="connsiteX528" fmla="*/ 1853063 w 6024493"/>
              <a:gd name="connsiteY528" fmla="*/ 0 h 5925790"/>
            </a:gdLst>
            <a:ahLst/>
            <a:cxnLst/>
            <a:rect l="l" t="t" r="r" b="b"/>
            <a:pathLst>
              <a:path w="6024493" h="5925790">
                <a:moveTo>
                  <a:pt x="4827901" y="5900590"/>
                </a:moveTo>
                <a:cubicBezTo>
                  <a:pt x="4811936" y="5900590"/>
                  <a:pt x="4797482" y="5907061"/>
                  <a:pt x="4787020" y="5917524"/>
                </a:cubicBezTo>
                <a:lnTo>
                  <a:pt x="4783596" y="5925790"/>
                </a:lnTo>
                <a:lnTo>
                  <a:pt x="4872206" y="5925790"/>
                </a:lnTo>
                <a:lnTo>
                  <a:pt x="4868782" y="5917524"/>
                </a:lnTo>
                <a:cubicBezTo>
                  <a:pt x="4858320" y="5907061"/>
                  <a:pt x="4843866" y="5900590"/>
                  <a:pt x="4827901" y="5900590"/>
                </a:cubicBezTo>
                <a:close/>
                <a:moveTo>
                  <a:pt x="4233985" y="5869054"/>
                </a:moveTo>
                <a:cubicBezTo>
                  <a:pt x="4196249" y="5869054"/>
                  <a:pt x="4163872" y="5891997"/>
                  <a:pt x="4150042" y="5924695"/>
                </a:cubicBezTo>
                <a:lnTo>
                  <a:pt x="4149821" y="5925790"/>
                </a:lnTo>
                <a:lnTo>
                  <a:pt x="4318148" y="5925790"/>
                </a:lnTo>
                <a:lnTo>
                  <a:pt x="4317927" y="5924695"/>
                </a:lnTo>
                <a:cubicBezTo>
                  <a:pt x="4304097" y="5891997"/>
                  <a:pt x="4271720" y="5869054"/>
                  <a:pt x="4233985" y="5869054"/>
                </a:cubicBezTo>
                <a:close/>
                <a:moveTo>
                  <a:pt x="3638316" y="5837519"/>
                </a:moveTo>
                <a:cubicBezTo>
                  <a:pt x="3587518" y="5837519"/>
                  <a:pt x="3543933" y="5868404"/>
                  <a:pt x="3525315" y="5912421"/>
                </a:cubicBezTo>
                <a:lnTo>
                  <a:pt x="3522616" y="5925790"/>
                </a:lnTo>
                <a:lnTo>
                  <a:pt x="3754016" y="5925790"/>
                </a:lnTo>
                <a:lnTo>
                  <a:pt x="3751317" y="5912421"/>
                </a:lnTo>
                <a:cubicBezTo>
                  <a:pt x="3732699" y="5868404"/>
                  <a:pt x="3689114" y="5837519"/>
                  <a:pt x="3638316" y="5837519"/>
                </a:cubicBezTo>
                <a:close/>
                <a:moveTo>
                  <a:pt x="3042648" y="5805983"/>
                </a:moveTo>
                <a:cubicBezTo>
                  <a:pt x="2978788" y="5805983"/>
                  <a:pt x="2923996" y="5844369"/>
                  <a:pt x="2900591" y="5899075"/>
                </a:cubicBezTo>
                <a:lnTo>
                  <a:pt x="2895135" y="5925790"/>
                </a:lnTo>
                <a:lnTo>
                  <a:pt x="3190161" y="5925790"/>
                </a:lnTo>
                <a:lnTo>
                  <a:pt x="3184705" y="5899075"/>
                </a:lnTo>
                <a:cubicBezTo>
                  <a:pt x="3161300" y="5844369"/>
                  <a:pt x="3106508" y="5805983"/>
                  <a:pt x="3042648" y="5805983"/>
                </a:cubicBezTo>
                <a:close/>
                <a:moveTo>
                  <a:pt x="66070" y="5781456"/>
                </a:moveTo>
                <a:cubicBezTo>
                  <a:pt x="53855" y="5781456"/>
                  <a:pt x="41928" y="5782706"/>
                  <a:pt x="30409" y="5785087"/>
                </a:cubicBezTo>
                <a:lnTo>
                  <a:pt x="0" y="5794620"/>
                </a:lnTo>
                <a:lnTo>
                  <a:pt x="0" y="5925790"/>
                </a:lnTo>
                <a:lnTo>
                  <a:pt x="236149" y="5925790"/>
                </a:lnTo>
                <a:lnTo>
                  <a:pt x="229113" y="5890599"/>
                </a:lnTo>
                <a:cubicBezTo>
                  <a:pt x="202251" y="5826460"/>
                  <a:pt x="139364" y="5781456"/>
                  <a:pt x="66070" y="5781456"/>
                </a:cubicBezTo>
                <a:close/>
                <a:moveTo>
                  <a:pt x="2448732" y="5777952"/>
                </a:moveTo>
                <a:cubicBezTo>
                  <a:pt x="2373986" y="5777952"/>
                  <a:pt x="2309854" y="5823398"/>
                  <a:pt x="2282460" y="5888165"/>
                </a:cubicBezTo>
                <a:lnTo>
                  <a:pt x="2274864" y="5925790"/>
                </a:lnTo>
                <a:lnTo>
                  <a:pt x="2622600" y="5925790"/>
                </a:lnTo>
                <a:lnTo>
                  <a:pt x="2615004" y="5888165"/>
                </a:lnTo>
                <a:cubicBezTo>
                  <a:pt x="2587610" y="5823398"/>
                  <a:pt x="2523478" y="5777952"/>
                  <a:pt x="2448732" y="5777952"/>
                </a:cubicBezTo>
                <a:close/>
                <a:moveTo>
                  <a:pt x="663490" y="5760432"/>
                </a:moveTo>
                <a:cubicBezTo>
                  <a:pt x="580761" y="5760432"/>
                  <a:pt x="509781" y="5810730"/>
                  <a:pt x="479461" y="5882414"/>
                </a:cubicBezTo>
                <a:lnTo>
                  <a:pt x="470704" y="5925790"/>
                </a:lnTo>
                <a:lnTo>
                  <a:pt x="856276" y="5925790"/>
                </a:lnTo>
                <a:lnTo>
                  <a:pt x="847519" y="5882414"/>
                </a:lnTo>
                <a:cubicBezTo>
                  <a:pt x="817199" y="5810730"/>
                  <a:pt x="746219" y="5760432"/>
                  <a:pt x="663490" y="5760432"/>
                </a:cubicBezTo>
                <a:close/>
                <a:moveTo>
                  <a:pt x="1851311" y="5760432"/>
                </a:moveTo>
                <a:cubicBezTo>
                  <a:pt x="1768582" y="5760432"/>
                  <a:pt x="1697602" y="5810730"/>
                  <a:pt x="1667282" y="5882414"/>
                </a:cubicBezTo>
                <a:lnTo>
                  <a:pt x="1658525" y="5925790"/>
                </a:lnTo>
                <a:lnTo>
                  <a:pt x="2044097" y="5925790"/>
                </a:lnTo>
                <a:lnTo>
                  <a:pt x="2035340" y="5882414"/>
                </a:lnTo>
                <a:cubicBezTo>
                  <a:pt x="2005020" y="5810730"/>
                  <a:pt x="1934040" y="5760432"/>
                  <a:pt x="1851311" y="5760432"/>
                </a:cubicBezTo>
                <a:close/>
                <a:moveTo>
                  <a:pt x="1257406" y="5749920"/>
                </a:moveTo>
                <a:cubicBezTo>
                  <a:pt x="1171049" y="5749920"/>
                  <a:pt x="1096955" y="5802425"/>
                  <a:pt x="1065306" y="5877253"/>
                </a:cubicBezTo>
                <a:lnTo>
                  <a:pt x="1055506" y="5925790"/>
                </a:lnTo>
                <a:lnTo>
                  <a:pt x="1459295" y="5925790"/>
                </a:lnTo>
                <a:lnTo>
                  <a:pt x="1449496" y="5877253"/>
                </a:lnTo>
                <a:cubicBezTo>
                  <a:pt x="1417847" y="5802425"/>
                  <a:pt x="1343755" y="5749920"/>
                  <a:pt x="1257406" y="5749920"/>
                </a:cubicBezTo>
                <a:close/>
                <a:moveTo>
                  <a:pt x="6020989" y="5360984"/>
                </a:moveTo>
                <a:cubicBezTo>
                  <a:pt x="6019054" y="5360984"/>
                  <a:pt x="6017485" y="5362553"/>
                  <a:pt x="6017485" y="5364488"/>
                </a:cubicBezTo>
                <a:cubicBezTo>
                  <a:pt x="6017485" y="5366423"/>
                  <a:pt x="6019054" y="5367992"/>
                  <a:pt x="6020989" y="5367992"/>
                </a:cubicBezTo>
                <a:cubicBezTo>
                  <a:pt x="6022924" y="5367992"/>
                  <a:pt x="6024493" y="5366423"/>
                  <a:pt x="6024493" y="5364488"/>
                </a:cubicBezTo>
                <a:cubicBezTo>
                  <a:pt x="6024493" y="5362553"/>
                  <a:pt x="6022924" y="5360984"/>
                  <a:pt x="6020989" y="5360984"/>
                </a:cubicBezTo>
                <a:close/>
                <a:moveTo>
                  <a:pt x="5425321" y="5332953"/>
                </a:moveTo>
                <a:cubicBezTo>
                  <a:pt x="5407904" y="5332953"/>
                  <a:pt x="5393785" y="5347072"/>
                  <a:pt x="5393785" y="5364489"/>
                </a:cubicBezTo>
                <a:cubicBezTo>
                  <a:pt x="5393785" y="5381906"/>
                  <a:pt x="5407904" y="5396025"/>
                  <a:pt x="5425321" y="5396025"/>
                </a:cubicBezTo>
                <a:cubicBezTo>
                  <a:pt x="5442738" y="5396025"/>
                  <a:pt x="5456857" y="5381906"/>
                  <a:pt x="5456857" y="5364489"/>
                </a:cubicBezTo>
                <a:cubicBezTo>
                  <a:pt x="5456857" y="5347072"/>
                  <a:pt x="5442738" y="5332953"/>
                  <a:pt x="5425321" y="5332953"/>
                </a:cubicBezTo>
                <a:close/>
                <a:moveTo>
                  <a:pt x="4827901" y="5297913"/>
                </a:moveTo>
                <a:cubicBezTo>
                  <a:pt x="4792100" y="5297913"/>
                  <a:pt x="4763078" y="5327720"/>
                  <a:pt x="4763078" y="5364488"/>
                </a:cubicBezTo>
                <a:cubicBezTo>
                  <a:pt x="4763078" y="5401256"/>
                  <a:pt x="4792100" y="5431063"/>
                  <a:pt x="4827901" y="5431063"/>
                </a:cubicBezTo>
                <a:cubicBezTo>
                  <a:pt x="4863702" y="5431063"/>
                  <a:pt x="4892724" y="5401256"/>
                  <a:pt x="4892724" y="5364488"/>
                </a:cubicBezTo>
                <a:cubicBezTo>
                  <a:pt x="4892724" y="5327720"/>
                  <a:pt x="4863702" y="5297913"/>
                  <a:pt x="4827901" y="5297913"/>
                </a:cubicBezTo>
                <a:close/>
                <a:moveTo>
                  <a:pt x="4233985" y="5262874"/>
                </a:moveTo>
                <a:cubicBezTo>
                  <a:pt x="4177864" y="5262874"/>
                  <a:pt x="4132370" y="5308368"/>
                  <a:pt x="4132370" y="5364488"/>
                </a:cubicBezTo>
                <a:cubicBezTo>
                  <a:pt x="4132370" y="5420608"/>
                  <a:pt x="4177864" y="5466102"/>
                  <a:pt x="4233985" y="5466102"/>
                </a:cubicBezTo>
                <a:cubicBezTo>
                  <a:pt x="4290104" y="5466102"/>
                  <a:pt x="4335599" y="5420608"/>
                  <a:pt x="4335599" y="5364488"/>
                </a:cubicBezTo>
                <a:cubicBezTo>
                  <a:pt x="4335599" y="5308368"/>
                  <a:pt x="4290104" y="5262874"/>
                  <a:pt x="4233985" y="5262874"/>
                </a:cubicBezTo>
                <a:close/>
                <a:moveTo>
                  <a:pt x="3638317" y="5231339"/>
                </a:moveTo>
                <a:cubicBezTo>
                  <a:pt x="3564780" y="5231339"/>
                  <a:pt x="3505167" y="5290952"/>
                  <a:pt x="3505167" y="5364489"/>
                </a:cubicBezTo>
                <a:cubicBezTo>
                  <a:pt x="3505167" y="5438026"/>
                  <a:pt x="3564780" y="5497639"/>
                  <a:pt x="3638317" y="5497639"/>
                </a:cubicBezTo>
                <a:cubicBezTo>
                  <a:pt x="3711854" y="5497639"/>
                  <a:pt x="3771467" y="5438026"/>
                  <a:pt x="3771467" y="5364489"/>
                </a:cubicBezTo>
                <a:cubicBezTo>
                  <a:pt x="3771467" y="5290952"/>
                  <a:pt x="3711854" y="5231339"/>
                  <a:pt x="3638317" y="5231339"/>
                </a:cubicBezTo>
                <a:close/>
                <a:moveTo>
                  <a:pt x="3042648" y="5196299"/>
                </a:moveTo>
                <a:cubicBezTo>
                  <a:pt x="2949760" y="5196299"/>
                  <a:pt x="2874459" y="5271600"/>
                  <a:pt x="2874459" y="5364488"/>
                </a:cubicBezTo>
                <a:cubicBezTo>
                  <a:pt x="2874459" y="5457376"/>
                  <a:pt x="2949760" y="5532677"/>
                  <a:pt x="3042648" y="5532677"/>
                </a:cubicBezTo>
                <a:cubicBezTo>
                  <a:pt x="3135536" y="5532677"/>
                  <a:pt x="3210837" y="5457376"/>
                  <a:pt x="3210837" y="5364488"/>
                </a:cubicBezTo>
                <a:cubicBezTo>
                  <a:pt x="3210837" y="5271600"/>
                  <a:pt x="3135536" y="5196299"/>
                  <a:pt x="3042648" y="5196299"/>
                </a:cubicBezTo>
                <a:close/>
                <a:moveTo>
                  <a:pt x="66071" y="5164764"/>
                </a:moveTo>
                <a:cubicBezTo>
                  <a:pt x="52404" y="5164764"/>
                  <a:pt x="39061" y="5166149"/>
                  <a:pt x="26173" y="5168786"/>
                </a:cubicBezTo>
                <a:lnTo>
                  <a:pt x="0" y="5176911"/>
                </a:lnTo>
                <a:lnTo>
                  <a:pt x="0" y="5548562"/>
                </a:lnTo>
                <a:lnTo>
                  <a:pt x="26173" y="5556686"/>
                </a:lnTo>
                <a:cubicBezTo>
                  <a:pt x="39061" y="5559323"/>
                  <a:pt x="52404" y="5560708"/>
                  <a:pt x="66071" y="5560708"/>
                </a:cubicBezTo>
                <a:cubicBezTo>
                  <a:pt x="175408" y="5560708"/>
                  <a:pt x="264043" y="5472073"/>
                  <a:pt x="264043" y="5362736"/>
                </a:cubicBezTo>
                <a:cubicBezTo>
                  <a:pt x="264043" y="5253399"/>
                  <a:pt x="175408" y="5164764"/>
                  <a:pt x="66071" y="5164764"/>
                </a:cubicBezTo>
                <a:close/>
                <a:moveTo>
                  <a:pt x="2446980" y="5164764"/>
                </a:moveTo>
                <a:cubicBezTo>
                  <a:pt x="2336675" y="5164764"/>
                  <a:pt x="2247256" y="5254183"/>
                  <a:pt x="2247256" y="5364488"/>
                </a:cubicBezTo>
                <a:cubicBezTo>
                  <a:pt x="2247256" y="5474793"/>
                  <a:pt x="2336675" y="5564212"/>
                  <a:pt x="2446980" y="5564212"/>
                </a:cubicBezTo>
                <a:cubicBezTo>
                  <a:pt x="2557285" y="5564212"/>
                  <a:pt x="2646704" y="5474793"/>
                  <a:pt x="2646704" y="5364488"/>
                </a:cubicBezTo>
                <a:cubicBezTo>
                  <a:pt x="2646704" y="5254183"/>
                  <a:pt x="2557285" y="5164764"/>
                  <a:pt x="2446980" y="5164764"/>
                </a:cubicBezTo>
                <a:close/>
                <a:moveTo>
                  <a:pt x="661740" y="5136733"/>
                </a:moveTo>
                <a:cubicBezTo>
                  <a:pt x="536921" y="5136733"/>
                  <a:pt x="435736" y="5237918"/>
                  <a:pt x="435736" y="5362737"/>
                </a:cubicBezTo>
                <a:cubicBezTo>
                  <a:pt x="435736" y="5487556"/>
                  <a:pt x="536921" y="5588741"/>
                  <a:pt x="661740" y="5588741"/>
                </a:cubicBezTo>
                <a:cubicBezTo>
                  <a:pt x="786559" y="5588741"/>
                  <a:pt x="887744" y="5487556"/>
                  <a:pt x="887744" y="5362737"/>
                </a:cubicBezTo>
                <a:cubicBezTo>
                  <a:pt x="887744" y="5237918"/>
                  <a:pt x="786559" y="5136733"/>
                  <a:pt x="661740" y="5136733"/>
                </a:cubicBezTo>
                <a:close/>
                <a:moveTo>
                  <a:pt x="1851312" y="5136733"/>
                </a:moveTo>
                <a:cubicBezTo>
                  <a:pt x="1725526" y="5136733"/>
                  <a:pt x="1623556" y="5238703"/>
                  <a:pt x="1623556" y="5364489"/>
                </a:cubicBezTo>
                <a:cubicBezTo>
                  <a:pt x="1623556" y="5490275"/>
                  <a:pt x="1725526" y="5592245"/>
                  <a:pt x="1851312" y="5592245"/>
                </a:cubicBezTo>
                <a:cubicBezTo>
                  <a:pt x="1977098" y="5592245"/>
                  <a:pt x="2079068" y="5490275"/>
                  <a:pt x="2079068" y="5364489"/>
                </a:cubicBezTo>
                <a:cubicBezTo>
                  <a:pt x="2079068" y="5238703"/>
                  <a:pt x="1977098" y="5136733"/>
                  <a:pt x="1851312" y="5136733"/>
                </a:cubicBezTo>
                <a:close/>
                <a:moveTo>
                  <a:pt x="1257408" y="5122717"/>
                </a:moveTo>
                <a:cubicBezTo>
                  <a:pt x="1122914" y="5122717"/>
                  <a:pt x="1013885" y="5230962"/>
                  <a:pt x="1013885" y="5364488"/>
                </a:cubicBezTo>
                <a:cubicBezTo>
                  <a:pt x="1013885" y="5498014"/>
                  <a:pt x="1122914" y="5606259"/>
                  <a:pt x="1257408" y="5606259"/>
                </a:cubicBezTo>
                <a:cubicBezTo>
                  <a:pt x="1391889" y="5606259"/>
                  <a:pt x="1500918" y="5498014"/>
                  <a:pt x="1500918" y="5364488"/>
                </a:cubicBezTo>
                <a:cubicBezTo>
                  <a:pt x="1500918" y="5230962"/>
                  <a:pt x="1391889" y="5122717"/>
                  <a:pt x="1257408" y="5122717"/>
                </a:cubicBezTo>
                <a:close/>
                <a:moveTo>
                  <a:pt x="6019237" y="4761812"/>
                </a:moveTo>
                <a:cubicBezTo>
                  <a:pt x="6016334" y="4761812"/>
                  <a:pt x="6013981" y="4764165"/>
                  <a:pt x="6013981" y="4767068"/>
                </a:cubicBezTo>
                <a:cubicBezTo>
                  <a:pt x="6013981" y="4769971"/>
                  <a:pt x="6016334" y="4772324"/>
                  <a:pt x="6019237" y="4772324"/>
                </a:cubicBezTo>
                <a:cubicBezTo>
                  <a:pt x="6022140" y="4772324"/>
                  <a:pt x="6024493" y="4769971"/>
                  <a:pt x="6024493" y="4767068"/>
                </a:cubicBezTo>
                <a:cubicBezTo>
                  <a:pt x="6024493" y="4764165"/>
                  <a:pt x="6022140" y="4761812"/>
                  <a:pt x="6019237" y="4761812"/>
                </a:cubicBezTo>
                <a:close/>
                <a:moveTo>
                  <a:pt x="5423570" y="4733781"/>
                </a:moveTo>
                <a:cubicBezTo>
                  <a:pt x="5405186" y="4733781"/>
                  <a:pt x="5390282" y="4749469"/>
                  <a:pt x="5390282" y="4768821"/>
                </a:cubicBezTo>
                <a:cubicBezTo>
                  <a:pt x="5390282" y="4788173"/>
                  <a:pt x="5405186" y="4803861"/>
                  <a:pt x="5423570" y="4803861"/>
                </a:cubicBezTo>
                <a:cubicBezTo>
                  <a:pt x="5441954" y="4803861"/>
                  <a:pt x="5456858" y="4788173"/>
                  <a:pt x="5456858" y="4768821"/>
                </a:cubicBezTo>
                <a:cubicBezTo>
                  <a:pt x="5456858" y="4749469"/>
                  <a:pt x="5441954" y="4733781"/>
                  <a:pt x="5423570" y="4733781"/>
                </a:cubicBezTo>
                <a:close/>
                <a:moveTo>
                  <a:pt x="4829653" y="4698741"/>
                </a:moveTo>
                <a:cubicBezTo>
                  <a:pt x="4790949" y="4698741"/>
                  <a:pt x="4759574" y="4730116"/>
                  <a:pt x="4759574" y="4768820"/>
                </a:cubicBezTo>
                <a:cubicBezTo>
                  <a:pt x="4759574" y="4807524"/>
                  <a:pt x="4790949" y="4838899"/>
                  <a:pt x="4829653" y="4838899"/>
                </a:cubicBezTo>
                <a:cubicBezTo>
                  <a:pt x="4868357" y="4838899"/>
                  <a:pt x="4899732" y="4807524"/>
                  <a:pt x="4899732" y="4768820"/>
                </a:cubicBezTo>
                <a:cubicBezTo>
                  <a:pt x="4899732" y="4730116"/>
                  <a:pt x="4868357" y="4698741"/>
                  <a:pt x="4829653" y="4698741"/>
                </a:cubicBezTo>
                <a:close/>
                <a:moveTo>
                  <a:pt x="4233985" y="4663702"/>
                </a:moveTo>
                <a:cubicBezTo>
                  <a:pt x="4175929" y="4663702"/>
                  <a:pt x="4128866" y="4710765"/>
                  <a:pt x="4128866" y="4768820"/>
                </a:cubicBezTo>
                <a:cubicBezTo>
                  <a:pt x="4128866" y="4826875"/>
                  <a:pt x="4175929" y="4873938"/>
                  <a:pt x="4233985" y="4873938"/>
                </a:cubicBezTo>
                <a:cubicBezTo>
                  <a:pt x="4292039" y="4873938"/>
                  <a:pt x="4339102" y="4826875"/>
                  <a:pt x="4339102" y="4768820"/>
                </a:cubicBezTo>
                <a:cubicBezTo>
                  <a:pt x="4339102" y="4710765"/>
                  <a:pt x="4292039" y="4663702"/>
                  <a:pt x="4233985" y="4663702"/>
                </a:cubicBezTo>
                <a:close/>
                <a:moveTo>
                  <a:pt x="3636565" y="4628663"/>
                </a:moveTo>
                <a:cubicBezTo>
                  <a:pt x="3560125" y="4628663"/>
                  <a:pt x="3498159" y="4690629"/>
                  <a:pt x="3498159" y="4767069"/>
                </a:cubicBezTo>
                <a:cubicBezTo>
                  <a:pt x="3498159" y="4843509"/>
                  <a:pt x="3560125" y="4905475"/>
                  <a:pt x="3636565" y="4905475"/>
                </a:cubicBezTo>
                <a:cubicBezTo>
                  <a:pt x="3713005" y="4905475"/>
                  <a:pt x="3774971" y="4843509"/>
                  <a:pt x="3774971" y="4767069"/>
                </a:cubicBezTo>
                <a:cubicBezTo>
                  <a:pt x="3774971" y="4690629"/>
                  <a:pt x="3713005" y="4628663"/>
                  <a:pt x="3636565" y="4628663"/>
                </a:cubicBezTo>
                <a:close/>
                <a:moveTo>
                  <a:pt x="3044400" y="4593623"/>
                </a:moveTo>
                <a:cubicBezTo>
                  <a:pt x="2948609" y="4593623"/>
                  <a:pt x="2870955" y="4671277"/>
                  <a:pt x="2870955" y="4767068"/>
                </a:cubicBezTo>
                <a:cubicBezTo>
                  <a:pt x="2870955" y="4862859"/>
                  <a:pt x="2948609" y="4940513"/>
                  <a:pt x="3044400" y="4940513"/>
                </a:cubicBezTo>
                <a:cubicBezTo>
                  <a:pt x="3140191" y="4940513"/>
                  <a:pt x="3217845" y="4862859"/>
                  <a:pt x="3217845" y="4767068"/>
                </a:cubicBezTo>
                <a:cubicBezTo>
                  <a:pt x="3217845" y="4671277"/>
                  <a:pt x="3140191" y="4593623"/>
                  <a:pt x="3044400" y="4593623"/>
                </a:cubicBezTo>
                <a:close/>
                <a:moveTo>
                  <a:pt x="66075" y="4562088"/>
                </a:moveTo>
                <a:cubicBezTo>
                  <a:pt x="51924" y="4562088"/>
                  <a:pt x="38108" y="4563535"/>
                  <a:pt x="24765" y="4566288"/>
                </a:cubicBezTo>
                <a:lnTo>
                  <a:pt x="0" y="4574042"/>
                </a:lnTo>
                <a:lnTo>
                  <a:pt x="0" y="4963599"/>
                </a:lnTo>
                <a:lnTo>
                  <a:pt x="24765" y="4971352"/>
                </a:lnTo>
                <a:cubicBezTo>
                  <a:pt x="38108" y="4974106"/>
                  <a:pt x="51924" y="4975552"/>
                  <a:pt x="66075" y="4975552"/>
                </a:cubicBezTo>
                <a:cubicBezTo>
                  <a:pt x="179282" y="4975552"/>
                  <a:pt x="271055" y="4882995"/>
                  <a:pt x="271055" y="4768820"/>
                </a:cubicBezTo>
                <a:cubicBezTo>
                  <a:pt x="271055" y="4654645"/>
                  <a:pt x="179282" y="4562088"/>
                  <a:pt x="66075" y="4562088"/>
                </a:cubicBezTo>
                <a:close/>
                <a:moveTo>
                  <a:pt x="2448732" y="4562088"/>
                </a:moveTo>
                <a:cubicBezTo>
                  <a:pt x="2333589" y="4562088"/>
                  <a:pt x="2240248" y="4654645"/>
                  <a:pt x="2240248" y="4768820"/>
                </a:cubicBezTo>
                <a:cubicBezTo>
                  <a:pt x="2240248" y="4882995"/>
                  <a:pt x="2333589" y="4975552"/>
                  <a:pt x="2448732" y="4975552"/>
                </a:cubicBezTo>
                <a:cubicBezTo>
                  <a:pt x="2563875" y="4975552"/>
                  <a:pt x="2657216" y="4882995"/>
                  <a:pt x="2657216" y="4768820"/>
                </a:cubicBezTo>
                <a:cubicBezTo>
                  <a:pt x="2657216" y="4654645"/>
                  <a:pt x="2563875" y="4562088"/>
                  <a:pt x="2448732" y="4562088"/>
                </a:cubicBezTo>
                <a:close/>
                <a:moveTo>
                  <a:pt x="661744" y="4527049"/>
                </a:moveTo>
                <a:cubicBezTo>
                  <a:pt x="529185" y="4527049"/>
                  <a:pt x="421724" y="4634510"/>
                  <a:pt x="421724" y="4767069"/>
                </a:cubicBezTo>
                <a:cubicBezTo>
                  <a:pt x="421724" y="4899628"/>
                  <a:pt x="529185" y="5007089"/>
                  <a:pt x="661744" y="5007089"/>
                </a:cubicBezTo>
                <a:cubicBezTo>
                  <a:pt x="794303" y="5007089"/>
                  <a:pt x="901764" y="4899628"/>
                  <a:pt x="901764" y="4767069"/>
                </a:cubicBezTo>
                <a:cubicBezTo>
                  <a:pt x="901764" y="4634510"/>
                  <a:pt x="794303" y="4527049"/>
                  <a:pt x="661744" y="4527049"/>
                </a:cubicBezTo>
                <a:close/>
                <a:moveTo>
                  <a:pt x="1853063" y="4527049"/>
                </a:moveTo>
                <a:cubicBezTo>
                  <a:pt x="1718569" y="4527049"/>
                  <a:pt x="1609540" y="4635294"/>
                  <a:pt x="1609540" y="4768820"/>
                </a:cubicBezTo>
                <a:cubicBezTo>
                  <a:pt x="1609540" y="4902346"/>
                  <a:pt x="1718569" y="5010591"/>
                  <a:pt x="1853063" y="5010591"/>
                </a:cubicBezTo>
                <a:cubicBezTo>
                  <a:pt x="1987557" y="5010591"/>
                  <a:pt x="2096586" y="4902346"/>
                  <a:pt x="2096586" y="4768820"/>
                </a:cubicBezTo>
                <a:cubicBezTo>
                  <a:pt x="2096586" y="4635294"/>
                  <a:pt x="1987557" y="4527049"/>
                  <a:pt x="1853063" y="4527049"/>
                </a:cubicBezTo>
                <a:close/>
                <a:moveTo>
                  <a:pt x="1257410" y="4502521"/>
                </a:moveTo>
                <a:cubicBezTo>
                  <a:pt x="1111305" y="4502521"/>
                  <a:pt x="992863" y="4620963"/>
                  <a:pt x="992863" y="4767068"/>
                </a:cubicBezTo>
                <a:cubicBezTo>
                  <a:pt x="992863" y="4913173"/>
                  <a:pt x="1111305" y="5031615"/>
                  <a:pt x="1257410" y="5031615"/>
                </a:cubicBezTo>
                <a:cubicBezTo>
                  <a:pt x="1403500" y="5031615"/>
                  <a:pt x="1521942" y="4913173"/>
                  <a:pt x="1521942" y="4767068"/>
                </a:cubicBezTo>
                <a:cubicBezTo>
                  <a:pt x="1521942" y="4620963"/>
                  <a:pt x="1403500" y="4502521"/>
                  <a:pt x="1257410" y="4502521"/>
                </a:cubicBezTo>
                <a:close/>
                <a:moveTo>
                  <a:pt x="6020989" y="4169670"/>
                </a:moveTo>
                <a:cubicBezTo>
                  <a:pt x="6019054" y="4169670"/>
                  <a:pt x="6017485" y="4171239"/>
                  <a:pt x="6017485" y="4173174"/>
                </a:cubicBezTo>
                <a:cubicBezTo>
                  <a:pt x="6017485" y="4175109"/>
                  <a:pt x="6019054" y="4176678"/>
                  <a:pt x="6020989" y="4176678"/>
                </a:cubicBezTo>
                <a:cubicBezTo>
                  <a:pt x="6022924" y="4176678"/>
                  <a:pt x="6024493" y="4175109"/>
                  <a:pt x="6024493" y="4173174"/>
                </a:cubicBezTo>
                <a:cubicBezTo>
                  <a:pt x="6024493" y="4171239"/>
                  <a:pt x="6022924" y="4169670"/>
                  <a:pt x="6020989" y="4169670"/>
                </a:cubicBezTo>
                <a:close/>
                <a:moveTo>
                  <a:pt x="5425321" y="4141638"/>
                </a:moveTo>
                <a:cubicBezTo>
                  <a:pt x="5407904" y="4141638"/>
                  <a:pt x="5393785" y="4155757"/>
                  <a:pt x="5393785" y="4173174"/>
                </a:cubicBezTo>
                <a:cubicBezTo>
                  <a:pt x="5393785" y="4190591"/>
                  <a:pt x="5407904" y="4204688"/>
                  <a:pt x="5425321" y="4204688"/>
                </a:cubicBezTo>
                <a:cubicBezTo>
                  <a:pt x="5442738" y="4204688"/>
                  <a:pt x="5456857" y="4190591"/>
                  <a:pt x="5456857" y="4173174"/>
                </a:cubicBezTo>
                <a:cubicBezTo>
                  <a:pt x="5456857" y="4155757"/>
                  <a:pt x="5442738" y="4141638"/>
                  <a:pt x="5425321" y="4141638"/>
                </a:cubicBezTo>
                <a:close/>
                <a:moveTo>
                  <a:pt x="4827901" y="4106599"/>
                </a:moveTo>
                <a:cubicBezTo>
                  <a:pt x="4792100" y="4106599"/>
                  <a:pt x="4763078" y="4136406"/>
                  <a:pt x="4763078" y="4173174"/>
                </a:cubicBezTo>
                <a:cubicBezTo>
                  <a:pt x="4763078" y="4209920"/>
                  <a:pt x="4792100" y="4239727"/>
                  <a:pt x="4827901" y="4239727"/>
                </a:cubicBezTo>
                <a:cubicBezTo>
                  <a:pt x="4863702" y="4239727"/>
                  <a:pt x="4892724" y="4209920"/>
                  <a:pt x="4892724" y="4173174"/>
                </a:cubicBezTo>
                <a:cubicBezTo>
                  <a:pt x="4892724" y="4136406"/>
                  <a:pt x="4863702" y="4106599"/>
                  <a:pt x="4827901" y="4106599"/>
                </a:cubicBezTo>
                <a:close/>
                <a:moveTo>
                  <a:pt x="4233985" y="4071561"/>
                </a:moveTo>
                <a:cubicBezTo>
                  <a:pt x="4177864" y="4071561"/>
                  <a:pt x="4132370" y="4117055"/>
                  <a:pt x="4132370" y="4173174"/>
                </a:cubicBezTo>
                <a:cubicBezTo>
                  <a:pt x="4132370" y="4229272"/>
                  <a:pt x="4177864" y="4274766"/>
                  <a:pt x="4233985" y="4274766"/>
                </a:cubicBezTo>
                <a:cubicBezTo>
                  <a:pt x="4290104" y="4274766"/>
                  <a:pt x="4335599" y="4229272"/>
                  <a:pt x="4335599" y="4173174"/>
                </a:cubicBezTo>
                <a:cubicBezTo>
                  <a:pt x="4335599" y="4117055"/>
                  <a:pt x="4290104" y="4071561"/>
                  <a:pt x="4233985" y="4071561"/>
                </a:cubicBezTo>
                <a:close/>
                <a:moveTo>
                  <a:pt x="3638317" y="4040025"/>
                </a:moveTo>
                <a:cubicBezTo>
                  <a:pt x="3564780" y="4040025"/>
                  <a:pt x="3505167" y="4099638"/>
                  <a:pt x="3505167" y="4173174"/>
                </a:cubicBezTo>
                <a:cubicBezTo>
                  <a:pt x="3505167" y="4246689"/>
                  <a:pt x="3564780" y="4306302"/>
                  <a:pt x="3638317" y="4306302"/>
                </a:cubicBezTo>
                <a:cubicBezTo>
                  <a:pt x="3711854" y="4306302"/>
                  <a:pt x="3771467" y="4246689"/>
                  <a:pt x="3771467" y="4173174"/>
                </a:cubicBezTo>
                <a:cubicBezTo>
                  <a:pt x="3771467" y="4099638"/>
                  <a:pt x="3711854" y="4040025"/>
                  <a:pt x="3638317" y="4040025"/>
                </a:cubicBezTo>
                <a:close/>
                <a:moveTo>
                  <a:pt x="3044400" y="4004986"/>
                </a:moveTo>
                <a:cubicBezTo>
                  <a:pt x="2952479" y="4004986"/>
                  <a:pt x="2877963" y="4079502"/>
                  <a:pt x="2877963" y="4171423"/>
                </a:cubicBezTo>
                <a:cubicBezTo>
                  <a:pt x="2877963" y="4263321"/>
                  <a:pt x="2952479" y="4337837"/>
                  <a:pt x="3044400" y="4337837"/>
                </a:cubicBezTo>
                <a:cubicBezTo>
                  <a:pt x="3136321" y="4337837"/>
                  <a:pt x="3210837" y="4263321"/>
                  <a:pt x="3210837" y="4171423"/>
                </a:cubicBezTo>
                <a:cubicBezTo>
                  <a:pt x="3210837" y="4079502"/>
                  <a:pt x="3136321" y="4004986"/>
                  <a:pt x="3044400" y="4004986"/>
                </a:cubicBezTo>
                <a:close/>
                <a:moveTo>
                  <a:pt x="66076" y="3973453"/>
                </a:moveTo>
                <a:cubicBezTo>
                  <a:pt x="52409" y="3973453"/>
                  <a:pt x="39065" y="3974838"/>
                  <a:pt x="26178" y="3977475"/>
                </a:cubicBezTo>
                <a:lnTo>
                  <a:pt x="0" y="3985601"/>
                </a:lnTo>
                <a:lnTo>
                  <a:pt x="0" y="4357225"/>
                </a:lnTo>
                <a:lnTo>
                  <a:pt x="26178" y="4365350"/>
                </a:lnTo>
                <a:cubicBezTo>
                  <a:pt x="39065" y="4367987"/>
                  <a:pt x="52409" y="4369372"/>
                  <a:pt x="66076" y="4369372"/>
                </a:cubicBezTo>
                <a:cubicBezTo>
                  <a:pt x="175413" y="4369372"/>
                  <a:pt x="264048" y="4280737"/>
                  <a:pt x="264048" y="4171424"/>
                </a:cubicBezTo>
                <a:cubicBezTo>
                  <a:pt x="264048" y="4062087"/>
                  <a:pt x="175413" y="3973453"/>
                  <a:pt x="66076" y="3973453"/>
                </a:cubicBezTo>
                <a:close/>
                <a:moveTo>
                  <a:pt x="2446980" y="3973452"/>
                </a:moveTo>
                <a:cubicBezTo>
                  <a:pt x="2336675" y="3973452"/>
                  <a:pt x="2247256" y="4062870"/>
                  <a:pt x="2247256" y="4173175"/>
                </a:cubicBezTo>
                <a:cubicBezTo>
                  <a:pt x="2247256" y="4283457"/>
                  <a:pt x="2336675" y="4372876"/>
                  <a:pt x="2446980" y="4372876"/>
                </a:cubicBezTo>
                <a:cubicBezTo>
                  <a:pt x="2557285" y="4372876"/>
                  <a:pt x="2646704" y="4283457"/>
                  <a:pt x="2646704" y="4173175"/>
                </a:cubicBezTo>
                <a:cubicBezTo>
                  <a:pt x="2646704" y="4062870"/>
                  <a:pt x="2557285" y="3973452"/>
                  <a:pt x="2446980" y="3973452"/>
                </a:cubicBezTo>
                <a:close/>
                <a:moveTo>
                  <a:pt x="661745" y="3945420"/>
                </a:moveTo>
                <a:cubicBezTo>
                  <a:pt x="536926" y="3945420"/>
                  <a:pt x="435741" y="4046605"/>
                  <a:pt x="435741" y="4171423"/>
                </a:cubicBezTo>
                <a:cubicBezTo>
                  <a:pt x="435741" y="4296219"/>
                  <a:pt x="536926" y="4397404"/>
                  <a:pt x="661745" y="4397404"/>
                </a:cubicBezTo>
                <a:cubicBezTo>
                  <a:pt x="786564" y="4397404"/>
                  <a:pt x="887749" y="4296219"/>
                  <a:pt x="887749" y="4171423"/>
                </a:cubicBezTo>
                <a:cubicBezTo>
                  <a:pt x="887749" y="4046605"/>
                  <a:pt x="786564" y="3945420"/>
                  <a:pt x="661745" y="3945420"/>
                </a:cubicBezTo>
                <a:close/>
                <a:moveTo>
                  <a:pt x="1853064" y="3945420"/>
                </a:moveTo>
                <a:cubicBezTo>
                  <a:pt x="1728245" y="3945420"/>
                  <a:pt x="1627060" y="4046605"/>
                  <a:pt x="1627060" y="4171423"/>
                </a:cubicBezTo>
                <a:cubicBezTo>
                  <a:pt x="1627060" y="4296219"/>
                  <a:pt x="1728245" y="4397404"/>
                  <a:pt x="1853064" y="4397404"/>
                </a:cubicBezTo>
                <a:cubicBezTo>
                  <a:pt x="1977883" y="4397404"/>
                  <a:pt x="2079068" y="4296219"/>
                  <a:pt x="2079068" y="4171423"/>
                </a:cubicBezTo>
                <a:cubicBezTo>
                  <a:pt x="2079068" y="4046605"/>
                  <a:pt x="1977883" y="3945420"/>
                  <a:pt x="1853064" y="3945420"/>
                </a:cubicBezTo>
                <a:close/>
                <a:moveTo>
                  <a:pt x="1257413" y="3931404"/>
                </a:moveTo>
                <a:cubicBezTo>
                  <a:pt x="1124855" y="3931404"/>
                  <a:pt x="1017394" y="4038865"/>
                  <a:pt x="1017394" y="4171423"/>
                </a:cubicBezTo>
                <a:cubicBezTo>
                  <a:pt x="1017394" y="4303959"/>
                  <a:pt x="1124855" y="4411420"/>
                  <a:pt x="1257413" y="4411420"/>
                </a:cubicBezTo>
                <a:cubicBezTo>
                  <a:pt x="1389955" y="4411420"/>
                  <a:pt x="1497416" y="4303959"/>
                  <a:pt x="1497416" y="4171423"/>
                </a:cubicBezTo>
                <a:cubicBezTo>
                  <a:pt x="1497416" y="4038865"/>
                  <a:pt x="1389955" y="3931404"/>
                  <a:pt x="1257413" y="3931404"/>
                </a:cubicBezTo>
                <a:close/>
                <a:moveTo>
                  <a:pt x="6019237" y="3574006"/>
                </a:moveTo>
                <a:cubicBezTo>
                  <a:pt x="6018270" y="3574006"/>
                  <a:pt x="6017485" y="3574791"/>
                  <a:pt x="6017485" y="3575758"/>
                </a:cubicBezTo>
                <a:cubicBezTo>
                  <a:pt x="6017485" y="3576726"/>
                  <a:pt x="6018270" y="3577509"/>
                  <a:pt x="6019237" y="3577509"/>
                </a:cubicBezTo>
                <a:cubicBezTo>
                  <a:pt x="6020205" y="3577509"/>
                  <a:pt x="6020989" y="3576726"/>
                  <a:pt x="6020989" y="3575758"/>
                </a:cubicBezTo>
                <a:cubicBezTo>
                  <a:pt x="6020989" y="3574791"/>
                  <a:pt x="6020205" y="3574006"/>
                  <a:pt x="6019237" y="3574006"/>
                </a:cubicBezTo>
                <a:close/>
                <a:moveTo>
                  <a:pt x="5423569" y="3552983"/>
                </a:moveTo>
                <a:cubicBezTo>
                  <a:pt x="5409055" y="3552983"/>
                  <a:pt x="5397289" y="3563966"/>
                  <a:pt x="5397289" y="3577511"/>
                </a:cubicBezTo>
                <a:cubicBezTo>
                  <a:pt x="5397289" y="3591058"/>
                  <a:pt x="5409055" y="3602039"/>
                  <a:pt x="5423569" y="3602039"/>
                </a:cubicBezTo>
                <a:cubicBezTo>
                  <a:pt x="5438083" y="3602039"/>
                  <a:pt x="5449849" y="3591058"/>
                  <a:pt x="5449849" y="3577511"/>
                </a:cubicBezTo>
                <a:cubicBezTo>
                  <a:pt x="5449849" y="3563966"/>
                  <a:pt x="5438083" y="3552983"/>
                  <a:pt x="5423569" y="3552983"/>
                </a:cubicBezTo>
                <a:close/>
                <a:moveTo>
                  <a:pt x="4827901" y="3517943"/>
                </a:moveTo>
                <a:cubicBezTo>
                  <a:pt x="4795971" y="3517943"/>
                  <a:pt x="4770086" y="3543829"/>
                  <a:pt x="4770086" y="3575759"/>
                </a:cubicBezTo>
                <a:cubicBezTo>
                  <a:pt x="4770086" y="3607690"/>
                  <a:pt x="4795971" y="3633574"/>
                  <a:pt x="4827901" y="3633574"/>
                </a:cubicBezTo>
                <a:cubicBezTo>
                  <a:pt x="4859831" y="3633574"/>
                  <a:pt x="4885716" y="3607690"/>
                  <a:pt x="4885716" y="3575759"/>
                </a:cubicBezTo>
                <a:cubicBezTo>
                  <a:pt x="4885716" y="3543829"/>
                  <a:pt x="4859831" y="3517943"/>
                  <a:pt x="4827901" y="3517943"/>
                </a:cubicBezTo>
                <a:close/>
                <a:moveTo>
                  <a:pt x="4233985" y="3486409"/>
                </a:moveTo>
                <a:cubicBezTo>
                  <a:pt x="4183670" y="3486409"/>
                  <a:pt x="4142882" y="3527197"/>
                  <a:pt x="4142882" y="3577511"/>
                </a:cubicBezTo>
                <a:cubicBezTo>
                  <a:pt x="4142882" y="3627825"/>
                  <a:pt x="4183670" y="3668613"/>
                  <a:pt x="4233985" y="3668613"/>
                </a:cubicBezTo>
                <a:cubicBezTo>
                  <a:pt x="4284298" y="3668613"/>
                  <a:pt x="4325086" y="3627825"/>
                  <a:pt x="4325086" y="3577511"/>
                </a:cubicBezTo>
                <a:cubicBezTo>
                  <a:pt x="4325086" y="3527197"/>
                  <a:pt x="4284298" y="3486409"/>
                  <a:pt x="4233985" y="3486409"/>
                </a:cubicBezTo>
                <a:close/>
                <a:moveTo>
                  <a:pt x="3638316" y="3454874"/>
                </a:moveTo>
                <a:cubicBezTo>
                  <a:pt x="3570585" y="3454874"/>
                  <a:pt x="3515678" y="3509777"/>
                  <a:pt x="3515678" y="3577511"/>
                </a:cubicBezTo>
                <a:cubicBezTo>
                  <a:pt x="3515678" y="3645243"/>
                  <a:pt x="3570585" y="3700150"/>
                  <a:pt x="3638316" y="3700150"/>
                </a:cubicBezTo>
                <a:cubicBezTo>
                  <a:pt x="3706047" y="3700150"/>
                  <a:pt x="3760954" y="3645243"/>
                  <a:pt x="3760954" y="3577511"/>
                </a:cubicBezTo>
                <a:cubicBezTo>
                  <a:pt x="3760954" y="3509777"/>
                  <a:pt x="3706047" y="3454874"/>
                  <a:pt x="3638316" y="3454874"/>
                </a:cubicBezTo>
                <a:close/>
                <a:moveTo>
                  <a:pt x="3044400" y="3426842"/>
                </a:moveTo>
                <a:cubicBezTo>
                  <a:pt x="2960220" y="3426842"/>
                  <a:pt x="2891979" y="3494300"/>
                  <a:pt x="2891979" y="3577511"/>
                </a:cubicBezTo>
                <a:cubicBezTo>
                  <a:pt x="2891979" y="3660723"/>
                  <a:pt x="2960220" y="3728180"/>
                  <a:pt x="3044400" y="3728180"/>
                </a:cubicBezTo>
                <a:cubicBezTo>
                  <a:pt x="3128580" y="3728180"/>
                  <a:pt x="3196821" y="3660723"/>
                  <a:pt x="3196821" y="3577511"/>
                </a:cubicBezTo>
                <a:cubicBezTo>
                  <a:pt x="3196821" y="3494300"/>
                  <a:pt x="3128580" y="3426842"/>
                  <a:pt x="3044400" y="3426842"/>
                </a:cubicBezTo>
                <a:close/>
                <a:moveTo>
                  <a:pt x="66079" y="3398811"/>
                </a:moveTo>
                <a:lnTo>
                  <a:pt x="0" y="3412153"/>
                </a:lnTo>
                <a:lnTo>
                  <a:pt x="0" y="3739370"/>
                </a:lnTo>
                <a:lnTo>
                  <a:pt x="66079" y="3752710"/>
                </a:lnTo>
                <a:cubicBezTo>
                  <a:pt x="163805" y="3752710"/>
                  <a:pt x="243028" y="3673487"/>
                  <a:pt x="243028" y="3575761"/>
                </a:cubicBezTo>
                <a:cubicBezTo>
                  <a:pt x="243028" y="3478035"/>
                  <a:pt x="163805" y="3398811"/>
                  <a:pt x="66079" y="3398811"/>
                </a:cubicBezTo>
                <a:close/>
                <a:moveTo>
                  <a:pt x="2446980" y="3398809"/>
                </a:moveTo>
                <a:cubicBezTo>
                  <a:pt x="2348286" y="3398809"/>
                  <a:pt x="2268279" y="3478819"/>
                  <a:pt x="2268279" y="3577512"/>
                </a:cubicBezTo>
                <a:cubicBezTo>
                  <a:pt x="2268279" y="3676206"/>
                  <a:pt x="2348286" y="3756213"/>
                  <a:pt x="2446980" y="3756213"/>
                </a:cubicBezTo>
                <a:cubicBezTo>
                  <a:pt x="2545674" y="3756213"/>
                  <a:pt x="2625681" y="3676206"/>
                  <a:pt x="2625681" y="3577512"/>
                </a:cubicBezTo>
                <a:cubicBezTo>
                  <a:pt x="2625681" y="3478819"/>
                  <a:pt x="2545674" y="3398809"/>
                  <a:pt x="2446980" y="3398809"/>
                </a:cubicBezTo>
                <a:close/>
                <a:moveTo>
                  <a:pt x="661747" y="3377789"/>
                </a:moveTo>
                <a:cubicBezTo>
                  <a:pt x="552410" y="3377789"/>
                  <a:pt x="463775" y="3466423"/>
                  <a:pt x="463775" y="3575760"/>
                </a:cubicBezTo>
                <a:cubicBezTo>
                  <a:pt x="463775" y="3685097"/>
                  <a:pt x="552410" y="3773731"/>
                  <a:pt x="661747" y="3773731"/>
                </a:cubicBezTo>
                <a:cubicBezTo>
                  <a:pt x="771084" y="3773731"/>
                  <a:pt x="859719" y="3685097"/>
                  <a:pt x="859719" y="3575760"/>
                </a:cubicBezTo>
                <a:cubicBezTo>
                  <a:pt x="859719" y="3466423"/>
                  <a:pt x="771084" y="3377789"/>
                  <a:pt x="661747" y="3377789"/>
                </a:cubicBezTo>
                <a:close/>
                <a:moveTo>
                  <a:pt x="1853063" y="3377789"/>
                </a:moveTo>
                <a:cubicBezTo>
                  <a:pt x="1743726" y="3377789"/>
                  <a:pt x="1655091" y="3466423"/>
                  <a:pt x="1655091" y="3575759"/>
                </a:cubicBezTo>
                <a:cubicBezTo>
                  <a:pt x="1655091" y="3685097"/>
                  <a:pt x="1743726" y="3773731"/>
                  <a:pt x="1853063" y="3773731"/>
                </a:cubicBezTo>
                <a:cubicBezTo>
                  <a:pt x="1962400" y="3773731"/>
                  <a:pt x="2051035" y="3685097"/>
                  <a:pt x="2051035" y="3575759"/>
                </a:cubicBezTo>
                <a:cubicBezTo>
                  <a:pt x="2051035" y="3466423"/>
                  <a:pt x="1962400" y="3377789"/>
                  <a:pt x="1853063" y="3377789"/>
                </a:cubicBezTo>
                <a:close/>
                <a:moveTo>
                  <a:pt x="1259147" y="3370779"/>
                </a:moveTo>
                <a:cubicBezTo>
                  <a:pt x="1144992" y="3370779"/>
                  <a:pt x="1052435" y="3463336"/>
                  <a:pt x="1052435" y="3577511"/>
                </a:cubicBezTo>
                <a:cubicBezTo>
                  <a:pt x="1052435" y="3691687"/>
                  <a:pt x="1144992" y="3784243"/>
                  <a:pt x="1259147" y="3784243"/>
                </a:cubicBezTo>
                <a:cubicBezTo>
                  <a:pt x="1373322" y="3784243"/>
                  <a:pt x="1465879" y="3691687"/>
                  <a:pt x="1465879" y="3577511"/>
                </a:cubicBezTo>
                <a:cubicBezTo>
                  <a:pt x="1465879" y="3463336"/>
                  <a:pt x="1373322" y="3370779"/>
                  <a:pt x="1259147" y="3370779"/>
                </a:cubicBezTo>
                <a:close/>
                <a:moveTo>
                  <a:pt x="5425321" y="2967827"/>
                </a:moveTo>
                <a:cubicBezTo>
                  <a:pt x="5417580" y="2967827"/>
                  <a:pt x="5411305" y="2974102"/>
                  <a:pt x="5411305" y="2981843"/>
                </a:cubicBezTo>
                <a:cubicBezTo>
                  <a:pt x="5411305" y="2989584"/>
                  <a:pt x="5417580" y="2995859"/>
                  <a:pt x="5425321" y="2995859"/>
                </a:cubicBezTo>
                <a:cubicBezTo>
                  <a:pt x="5433062" y="2995859"/>
                  <a:pt x="5439337" y="2989584"/>
                  <a:pt x="5439337" y="2981843"/>
                </a:cubicBezTo>
                <a:cubicBezTo>
                  <a:pt x="5439337" y="2974102"/>
                  <a:pt x="5433062" y="2967827"/>
                  <a:pt x="5425321" y="2967827"/>
                </a:cubicBezTo>
                <a:close/>
                <a:moveTo>
                  <a:pt x="4827900" y="2936292"/>
                </a:moveTo>
                <a:cubicBezTo>
                  <a:pt x="4803710" y="2936292"/>
                  <a:pt x="4784101" y="2955901"/>
                  <a:pt x="4784101" y="2980091"/>
                </a:cubicBezTo>
                <a:cubicBezTo>
                  <a:pt x="4784101" y="3004282"/>
                  <a:pt x="4803710" y="3023891"/>
                  <a:pt x="4827900" y="3023891"/>
                </a:cubicBezTo>
                <a:cubicBezTo>
                  <a:pt x="4852090" y="3023891"/>
                  <a:pt x="4871699" y="3004282"/>
                  <a:pt x="4871699" y="2980091"/>
                </a:cubicBezTo>
                <a:cubicBezTo>
                  <a:pt x="4871699" y="2955901"/>
                  <a:pt x="4852090" y="2936292"/>
                  <a:pt x="4827900" y="2936292"/>
                </a:cubicBezTo>
                <a:close/>
                <a:moveTo>
                  <a:pt x="4233986" y="2908262"/>
                </a:moveTo>
                <a:cubicBezTo>
                  <a:pt x="4193347" y="2908262"/>
                  <a:pt x="4160402" y="2941205"/>
                  <a:pt x="4160402" y="2981844"/>
                </a:cubicBezTo>
                <a:cubicBezTo>
                  <a:pt x="4160402" y="3022483"/>
                  <a:pt x="4193347" y="3055429"/>
                  <a:pt x="4233986" y="3055429"/>
                </a:cubicBezTo>
                <a:cubicBezTo>
                  <a:pt x="4274625" y="3055429"/>
                  <a:pt x="4307568" y="3022483"/>
                  <a:pt x="4307568" y="2981844"/>
                </a:cubicBezTo>
                <a:cubicBezTo>
                  <a:pt x="4307568" y="2941205"/>
                  <a:pt x="4274625" y="2908262"/>
                  <a:pt x="4233986" y="2908262"/>
                </a:cubicBezTo>
                <a:close/>
                <a:moveTo>
                  <a:pt x="3638316" y="2880230"/>
                </a:moveTo>
                <a:cubicBezTo>
                  <a:pt x="3582196" y="2880230"/>
                  <a:pt x="3536702" y="2925723"/>
                  <a:pt x="3536702" y="2981843"/>
                </a:cubicBezTo>
                <a:cubicBezTo>
                  <a:pt x="3536702" y="3037965"/>
                  <a:pt x="3582196" y="3083459"/>
                  <a:pt x="3638316" y="3083459"/>
                </a:cubicBezTo>
                <a:cubicBezTo>
                  <a:pt x="3694436" y="3083459"/>
                  <a:pt x="3739930" y="3037965"/>
                  <a:pt x="3739930" y="2981843"/>
                </a:cubicBezTo>
                <a:cubicBezTo>
                  <a:pt x="3739930" y="2925723"/>
                  <a:pt x="3694436" y="2880230"/>
                  <a:pt x="3638316" y="2880230"/>
                </a:cubicBezTo>
                <a:close/>
                <a:moveTo>
                  <a:pt x="3042648" y="2852200"/>
                </a:moveTo>
                <a:cubicBezTo>
                  <a:pt x="2971046" y="2852200"/>
                  <a:pt x="2913002" y="2909459"/>
                  <a:pt x="2913002" y="2980092"/>
                </a:cubicBezTo>
                <a:cubicBezTo>
                  <a:pt x="2913002" y="3050727"/>
                  <a:pt x="2971046" y="3107988"/>
                  <a:pt x="3042648" y="3107988"/>
                </a:cubicBezTo>
                <a:cubicBezTo>
                  <a:pt x="3114250" y="3107988"/>
                  <a:pt x="3172294" y="3050727"/>
                  <a:pt x="3172294" y="2980092"/>
                </a:cubicBezTo>
                <a:cubicBezTo>
                  <a:pt x="3172294" y="2909459"/>
                  <a:pt x="3114250" y="2852200"/>
                  <a:pt x="3042648" y="2852200"/>
                </a:cubicBezTo>
                <a:close/>
                <a:moveTo>
                  <a:pt x="67832" y="2831178"/>
                </a:moveTo>
                <a:cubicBezTo>
                  <a:pt x="47029" y="2831178"/>
                  <a:pt x="27211" y="2835394"/>
                  <a:pt x="9185" y="2843018"/>
                </a:cubicBezTo>
                <a:lnTo>
                  <a:pt x="0" y="2849211"/>
                </a:lnTo>
                <a:lnTo>
                  <a:pt x="0" y="3114480"/>
                </a:lnTo>
                <a:lnTo>
                  <a:pt x="9185" y="3120673"/>
                </a:lnTo>
                <a:cubicBezTo>
                  <a:pt x="27211" y="3128297"/>
                  <a:pt x="47029" y="3132513"/>
                  <a:pt x="67832" y="3132513"/>
                </a:cubicBezTo>
                <a:cubicBezTo>
                  <a:pt x="151044" y="3132513"/>
                  <a:pt x="218501" y="3065057"/>
                  <a:pt x="218501" y="2981844"/>
                </a:cubicBezTo>
                <a:cubicBezTo>
                  <a:pt x="218501" y="2898633"/>
                  <a:pt x="151044" y="2831178"/>
                  <a:pt x="67832" y="2831178"/>
                </a:cubicBezTo>
                <a:close/>
                <a:moveTo>
                  <a:pt x="2448732" y="2831177"/>
                </a:moveTo>
                <a:cubicBezTo>
                  <a:pt x="2364552" y="2831177"/>
                  <a:pt x="2296311" y="2898632"/>
                  <a:pt x="2296311" y="2981843"/>
                </a:cubicBezTo>
                <a:cubicBezTo>
                  <a:pt x="2296311" y="3065056"/>
                  <a:pt x="2364552" y="3132513"/>
                  <a:pt x="2448732" y="3132513"/>
                </a:cubicBezTo>
                <a:cubicBezTo>
                  <a:pt x="2532912" y="3132513"/>
                  <a:pt x="2601153" y="3065056"/>
                  <a:pt x="2601153" y="2981843"/>
                </a:cubicBezTo>
                <a:cubicBezTo>
                  <a:pt x="2601153" y="2898632"/>
                  <a:pt x="2532912" y="2831177"/>
                  <a:pt x="2448732" y="2831177"/>
                </a:cubicBezTo>
                <a:close/>
                <a:moveTo>
                  <a:pt x="663501" y="2817162"/>
                </a:moveTo>
                <a:cubicBezTo>
                  <a:pt x="572548" y="2817162"/>
                  <a:pt x="498816" y="2890892"/>
                  <a:pt x="498816" y="2981844"/>
                </a:cubicBezTo>
                <a:cubicBezTo>
                  <a:pt x="498816" y="3072798"/>
                  <a:pt x="572548" y="3146530"/>
                  <a:pt x="663501" y="3146530"/>
                </a:cubicBezTo>
                <a:cubicBezTo>
                  <a:pt x="754454" y="3146530"/>
                  <a:pt x="828186" y="3072798"/>
                  <a:pt x="828186" y="2981844"/>
                </a:cubicBezTo>
                <a:cubicBezTo>
                  <a:pt x="828186" y="2890892"/>
                  <a:pt x="754454" y="2817162"/>
                  <a:pt x="663501" y="2817162"/>
                </a:cubicBezTo>
                <a:close/>
                <a:moveTo>
                  <a:pt x="1853064" y="2813657"/>
                </a:moveTo>
                <a:cubicBezTo>
                  <a:pt x="1761143" y="2813657"/>
                  <a:pt x="1686627" y="2888956"/>
                  <a:pt x="1686627" y="2981843"/>
                </a:cubicBezTo>
                <a:cubicBezTo>
                  <a:pt x="1686627" y="3074733"/>
                  <a:pt x="1761143" y="3150034"/>
                  <a:pt x="1853064" y="3150034"/>
                </a:cubicBezTo>
                <a:cubicBezTo>
                  <a:pt x="1944985" y="3150034"/>
                  <a:pt x="2019501" y="3074733"/>
                  <a:pt x="2019501" y="2981843"/>
                </a:cubicBezTo>
                <a:cubicBezTo>
                  <a:pt x="2019501" y="2888956"/>
                  <a:pt x="1944985" y="2813657"/>
                  <a:pt x="1853064" y="2813657"/>
                </a:cubicBezTo>
                <a:close/>
                <a:moveTo>
                  <a:pt x="1259147" y="2810154"/>
                </a:moveTo>
                <a:cubicBezTo>
                  <a:pt x="1164346" y="2810154"/>
                  <a:pt x="1087476" y="2887023"/>
                  <a:pt x="1087476" y="2981847"/>
                </a:cubicBezTo>
                <a:cubicBezTo>
                  <a:pt x="1087476" y="3076670"/>
                  <a:pt x="1164346" y="3153539"/>
                  <a:pt x="1259147" y="3153539"/>
                </a:cubicBezTo>
                <a:cubicBezTo>
                  <a:pt x="1353970" y="3153539"/>
                  <a:pt x="1430840" y="3076670"/>
                  <a:pt x="1430840" y="2981847"/>
                </a:cubicBezTo>
                <a:cubicBezTo>
                  <a:pt x="1430840" y="2887023"/>
                  <a:pt x="1353970" y="2810154"/>
                  <a:pt x="1259147" y="2810154"/>
                </a:cubicBezTo>
                <a:close/>
                <a:moveTo>
                  <a:pt x="5425321" y="2382683"/>
                </a:moveTo>
                <a:cubicBezTo>
                  <a:pt x="5423386" y="2382683"/>
                  <a:pt x="5421817" y="2384252"/>
                  <a:pt x="5421817" y="2386187"/>
                </a:cubicBezTo>
                <a:cubicBezTo>
                  <a:pt x="5421817" y="2388122"/>
                  <a:pt x="5423386" y="2389690"/>
                  <a:pt x="5425321" y="2389690"/>
                </a:cubicBezTo>
                <a:cubicBezTo>
                  <a:pt x="5427256" y="2389690"/>
                  <a:pt x="5428825" y="2388122"/>
                  <a:pt x="5428825" y="2386187"/>
                </a:cubicBezTo>
                <a:cubicBezTo>
                  <a:pt x="5428825" y="2384252"/>
                  <a:pt x="5427256" y="2382683"/>
                  <a:pt x="5425321" y="2382683"/>
                </a:cubicBezTo>
                <a:close/>
                <a:moveTo>
                  <a:pt x="4827901" y="2358155"/>
                </a:moveTo>
                <a:cubicBezTo>
                  <a:pt x="4813387" y="2358155"/>
                  <a:pt x="4801621" y="2369921"/>
                  <a:pt x="4801621" y="2384435"/>
                </a:cubicBezTo>
                <a:cubicBezTo>
                  <a:pt x="4801621" y="2398948"/>
                  <a:pt x="4813387" y="2410715"/>
                  <a:pt x="4827901" y="2410715"/>
                </a:cubicBezTo>
                <a:cubicBezTo>
                  <a:pt x="4842415" y="2410715"/>
                  <a:pt x="4854181" y="2398948"/>
                  <a:pt x="4854181" y="2384435"/>
                </a:cubicBezTo>
                <a:cubicBezTo>
                  <a:pt x="4854181" y="2369921"/>
                  <a:pt x="4842415" y="2358155"/>
                  <a:pt x="4827901" y="2358155"/>
                </a:cubicBezTo>
                <a:close/>
                <a:moveTo>
                  <a:pt x="4232233" y="2330125"/>
                </a:moveTo>
                <a:cubicBezTo>
                  <a:pt x="4202238" y="2330125"/>
                  <a:pt x="4177921" y="2354441"/>
                  <a:pt x="4177921" y="2384435"/>
                </a:cubicBezTo>
                <a:cubicBezTo>
                  <a:pt x="4177921" y="2414430"/>
                  <a:pt x="4202238" y="2438746"/>
                  <a:pt x="4232233" y="2438746"/>
                </a:cubicBezTo>
                <a:cubicBezTo>
                  <a:pt x="4262228" y="2438746"/>
                  <a:pt x="4286543" y="2414430"/>
                  <a:pt x="4286543" y="2384435"/>
                </a:cubicBezTo>
                <a:cubicBezTo>
                  <a:pt x="4286543" y="2354441"/>
                  <a:pt x="4262228" y="2330125"/>
                  <a:pt x="4232233" y="2330125"/>
                </a:cubicBezTo>
                <a:close/>
                <a:moveTo>
                  <a:pt x="3638317" y="2305598"/>
                </a:moveTo>
                <a:cubicBezTo>
                  <a:pt x="3593808" y="2305598"/>
                  <a:pt x="3557726" y="2341679"/>
                  <a:pt x="3557726" y="2386187"/>
                </a:cubicBezTo>
                <a:cubicBezTo>
                  <a:pt x="3557726" y="2430695"/>
                  <a:pt x="3593808" y="2466777"/>
                  <a:pt x="3638317" y="2466777"/>
                </a:cubicBezTo>
                <a:cubicBezTo>
                  <a:pt x="3682826" y="2466777"/>
                  <a:pt x="3718908" y="2430695"/>
                  <a:pt x="3718908" y="2386187"/>
                </a:cubicBezTo>
                <a:cubicBezTo>
                  <a:pt x="3718908" y="2341679"/>
                  <a:pt x="3682826" y="2305598"/>
                  <a:pt x="3638317" y="2305598"/>
                </a:cubicBezTo>
                <a:close/>
                <a:moveTo>
                  <a:pt x="3042648" y="2284575"/>
                </a:moveTo>
                <a:cubicBezTo>
                  <a:pt x="2986528" y="2284575"/>
                  <a:pt x="2941034" y="2330069"/>
                  <a:pt x="2941034" y="2386188"/>
                </a:cubicBezTo>
                <a:cubicBezTo>
                  <a:pt x="2941034" y="2442307"/>
                  <a:pt x="2986528" y="2487800"/>
                  <a:pt x="3042648" y="2487800"/>
                </a:cubicBezTo>
                <a:cubicBezTo>
                  <a:pt x="3098768" y="2487800"/>
                  <a:pt x="3144262" y="2442307"/>
                  <a:pt x="3144262" y="2386188"/>
                </a:cubicBezTo>
                <a:cubicBezTo>
                  <a:pt x="3144262" y="2330069"/>
                  <a:pt x="3098768" y="2284575"/>
                  <a:pt x="3042648" y="2284575"/>
                </a:cubicBezTo>
                <a:close/>
                <a:moveTo>
                  <a:pt x="67835" y="2263552"/>
                </a:moveTo>
                <a:cubicBezTo>
                  <a:pt x="51386" y="2263552"/>
                  <a:pt x="35716" y="2266935"/>
                  <a:pt x="21463" y="2273052"/>
                </a:cubicBezTo>
                <a:lnTo>
                  <a:pt x="0" y="2287736"/>
                </a:lnTo>
                <a:lnTo>
                  <a:pt x="0" y="2481137"/>
                </a:lnTo>
                <a:lnTo>
                  <a:pt x="21463" y="2495821"/>
                </a:lnTo>
                <a:cubicBezTo>
                  <a:pt x="35716" y="2501938"/>
                  <a:pt x="51386" y="2505320"/>
                  <a:pt x="67835" y="2505320"/>
                </a:cubicBezTo>
                <a:cubicBezTo>
                  <a:pt x="133631" y="2505320"/>
                  <a:pt x="186969" y="2451198"/>
                  <a:pt x="186969" y="2384437"/>
                </a:cubicBezTo>
                <a:cubicBezTo>
                  <a:pt x="186969" y="2317675"/>
                  <a:pt x="133631" y="2263552"/>
                  <a:pt x="67835" y="2263552"/>
                </a:cubicBezTo>
                <a:close/>
                <a:moveTo>
                  <a:pt x="2448732" y="2263551"/>
                </a:moveTo>
                <a:cubicBezTo>
                  <a:pt x="2381969" y="2263551"/>
                  <a:pt x="2327846" y="2317674"/>
                  <a:pt x="2327846" y="2384436"/>
                </a:cubicBezTo>
                <a:cubicBezTo>
                  <a:pt x="2327846" y="2451197"/>
                  <a:pt x="2381969" y="2505320"/>
                  <a:pt x="2448732" y="2505320"/>
                </a:cubicBezTo>
                <a:cubicBezTo>
                  <a:pt x="2515495" y="2505320"/>
                  <a:pt x="2569618" y="2451197"/>
                  <a:pt x="2569618" y="2384436"/>
                </a:cubicBezTo>
                <a:cubicBezTo>
                  <a:pt x="2569618" y="2317674"/>
                  <a:pt x="2515495" y="2263551"/>
                  <a:pt x="2448732" y="2263551"/>
                </a:cubicBezTo>
                <a:close/>
                <a:moveTo>
                  <a:pt x="661751" y="2253040"/>
                </a:moveTo>
                <a:cubicBezTo>
                  <a:pt x="589182" y="2253040"/>
                  <a:pt x="530353" y="2312654"/>
                  <a:pt x="530353" y="2386190"/>
                </a:cubicBezTo>
                <a:cubicBezTo>
                  <a:pt x="530353" y="2459725"/>
                  <a:pt x="589182" y="2519337"/>
                  <a:pt x="661751" y="2519337"/>
                </a:cubicBezTo>
                <a:cubicBezTo>
                  <a:pt x="734320" y="2519337"/>
                  <a:pt x="793149" y="2459725"/>
                  <a:pt x="793149" y="2386190"/>
                </a:cubicBezTo>
                <a:cubicBezTo>
                  <a:pt x="793149" y="2312654"/>
                  <a:pt x="734320" y="2253040"/>
                  <a:pt x="661751" y="2253040"/>
                </a:cubicBezTo>
                <a:close/>
                <a:moveTo>
                  <a:pt x="1853064" y="2253040"/>
                </a:moveTo>
                <a:cubicBezTo>
                  <a:pt x="1780495" y="2253040"/>
                  <a:pt x="1721666" y="2312653"/>
                  <a:pt x="1721666" y="2386189"/>
                </a:cubicBezTo>
                <a:cubicBezTo>
                  <a:pt x="1721666" y="2459725"/>
                  <a:pt x="1780495" y="2519336"/>
                  <a:pt x="1853064" y="2519336"/>
                </a:cubicBezTo>
                <a:cubicBezTo>
                  <a:pt x="1925633" y="2519336"/>
                  <a:pt x="1984462" y="2459725"/>
                  <a:pt x="1984462" y="2386189"/>
                </a:cubicBezTo>
                <a:cubicBezTo>
                  <a:pt x="1984462" y="2312653"/>
                  <a:pt x="1925633" y="2253040"/>
                  <a:pt x="1853064" y="2253040"/>
                </a:cubicBezTo>
                <a:close/>
                <a:moveTo>
                  <a:pt x="1257413" y="2249536"/>
                </a:moveTo>
                <a:cubicBezTo>
                  <a:pt x="1180979" y="2249536"/>
                  <a:pt x="1119013" y="2310718"/>
                  <a:pt x="1119013" y="2386189"/>
                </a:cubicBezTo>
                <a:cubicBezTo>
                  <a:pt x="1119013" y="2461660"/>
                  <a:pt x="1180979" y="2522841"/>
                  <a:pt x="1257413" y="2522841"/>
                </a:cubicBezTo>
                <a:cubicBezTo>
                  <a:pt x="1333836" y="2522841"/>
                  <a:pt x="1395802" y="2461660"/>
                  <a:pt x="1395802" y="2386189"/>
                </a:cubicBezTo>
                <a:cubicBezTo>
                  <a:pt x="1395802" y="2310718"/>
                  <a:pt x="1333836" y="2249536"/>
                  <a:pt x="1257413" y="2249536"/>
                </a:cubicBezTo>
                <a:close/>
                <a:moveTo>
                  <a:pt x="4829653" y="1783506"/>
                </a:moveTo>
                <a:cubicBezTo>
                  <a:pt x="4825783" y="1783506"/>
                  <a:pt x="4822645" y="1786644"/>
                  <a:pt x="4822645" y="1790514"/>
                </a:cubicBezTo>
                <a:cubicBezTo>
                  <a:pt x="4822645" y="1794384"/>
                  <a:pt x="4825783" y="1797522"/>
                  <a:pt x="4829653" y="1797522"/>
                </a:cubicBezTo>
                <a:cubicBezTo>
                  <a:pt x="4833523" y="1797522"/>
                  <a:pt x="4836661" y="1794384"/>
                  <a:pt x="4836661" y="1790514"/>
                </a:cubicBezTo>
                <a:cubicBezTo>
                  <a:pt x="4836661" y="1786644"/>
                  <a:pt x="4833523" y="1783506"/>
                  <a:pt x="4829653" y="1783506"/>
                </a:cubicBezTo>
                <a:close/>
                <a:moveTo>
                  <a:pt x="4233986" y="1758977"/>
                </a:moveTo>
                <a:cubicBezTo>
                  <a:pt x="4216569" y="1758977"/>
                  <a:pt x="4202449" y="1773096"/>
                  <a:pt x="4202449" y="1790514"/>
                </a:cubicBezTo>
                <a:cubicBezTo>
                  <a:pt x="4202449" y="1807931"/>
                  <a:pt x="4216569" y="1822051"/>
                  <a:pt x="4233986" y="1822051"/>
                </a:cubicBezTo>
                <a:cubicBezTo>
                  <a:pt x="4251402" y="1822051"/>
                  <a:pt x="4265521" y="1807931"/>
                  <a:pt x="4265521" y="1790514"/>
                </a:cubicBezTo>
                <a:cubicBezTo>
                  <a:pt x="4265521" y="1773096"/>
                  <a:pt x="4251402" y="1758977"/>
                  <a:pt x="4233986" y="1758977"/>
                </a:cubicBezTo>
                <a:close/>
                <a:moveTo>
                  <a:pt x="3638316" y="1734450"/>
                </a:moveTo>
                <a:cubicBezTo>
                  <a:pt x="3607353" y="1734450"/>
                  <a:pt x="3582253" y="1758767"/>
                  <a:pt x="3582253" y="1788762"/>
                </a:cubicBezTo>
                <a:cubicBezTo>
                  <a:pt x="3582253" y="1818758"/>
                  <a:pt x="3607353" y="1843074"/>
                  <a:pt x="3638316" y="1843074"/>
                </a:cubicBezTo>
                <a:cubicBezTo>
                  <a:pt x="3669279" y="1843074"/>
                  <a:pt x="3694379" y="1818758"/>
                  <a:pt x="3694379" y="1788762"/>
                </a:cubicBezTo>
                <a:cubicBezTo>
                  <a:pt x="3694379" y="1758767"/>
                  <a:pt x="3669279" y="1734450"/>
                  <a:pt x="3638316" y="1734450"/>
                </a:cubicBezTo>
                <a:close/>
                <a:moveTo>
                  <a:pt x="3042648" y="1716930"/>
                </a:moveTo>
                <a:cubicBezTo>
                  <a:pt x="3002009" y="1716930"/>
                  <a:pt x="2969065" y="1749875"/>
                  <a:pt x="2969065" y="1790514"/>
                </a:cubicBezTo>
                <a:cubicBezTo>
                  <a:pt x="2969065" y="1831154"/>
                  <a:pt x="3002009" y="1864099"/>
                  <a:pt x="3042648" y="1864099"/>
                </a:cubicBezTo>
                <a:cubicBezTo>
                  <a:pt x="3083287" y="1864099"/>
                  <a:pt x="3116231" y="1831154"/>
                  <a:pt x="3116231" y="1790514"/>
                </a:cubicBezTo>
                <a:cubicBezTo>
                  <a:pt x="3116231" y="1749875"/>
                  <a:pt x="3083287" y="1716930"/>
                  <a:pt x="3042648" y="1716930"/>
                </a:cubicBezTo>
                <a:close/>
                <a:moveTo>
                  <a:pt x="67836" y="1702914"/>
                </a:moveTo>
                <a:cubicBezTo>
                  <a:pt x="43647" y="1702914"/>
                  <a:pt x="21747" y="1712719"/>
                  <a:pt x="5895" y="1728572"/>
                </a:cubicBezTo>
                <a:lnTo>
                  <a:pt x="0" y="1737315"/>
                </a:lnTo>
                <a:lnTo>
                  <a:pt x="0" y="1843716"/>
                </a:lnTo>
                <a:lnTo>
                  <a:pt x="5895" y="1852459"/>
                </a:lnTo>
                <a:cubicBezTo>
                  <a:pt x="21747" y="1868311"/>
                  <a:pt x="43647" y="1878116"/>
                  <a:pt x="67836" y="1878116"/>
                </a:cubicBezTo>
                <a:cubicBezTo>
                  <a:pt x="116217" y="1878116"/>
                  <a:pt x="155436" y="1838896"/>
                  <a:pt x="155436" y="1790515"/>
                </a:cubicBezTo>
                <a:cubicBezTo>
                  <a:pt x="155436" y="1742134"/>
                  <a:pt x="116217" y="1702914"/>
                  <a:pt x="67836" y="1702914"/>
                </a:cubicBezTo>
                <a:close/>
                <a:moveTo>
                  <a:pt x="2448731" y="1699410"/>
                </a:moveTo>
                <a:cubicBezTo>
                  <a:pt x="2399384" y="1699410"/>
                  <a:pt x="2359381" y="1739413"/>
                  <a:pt x="2359381" y="1788762"/>
                </a:cubicBezTo>
                <a:cubicBezTo>
                  <a:pt x="2359381" y="1838109"/>
                  <a:pt x="2399384" y="1878114"/>
                  <a:pt x="2448731" y="1878114"/>
                </a:cubicBezTo>
                <a:cubicBezTo>
                  <a:pt x="2498078" y="1878114"/>
                  <a:pt x="2538081" y="1838109"/>
                  <a:pt x="2538081" y="1788762"/>
                </a:cubicBezTo>
                <a:cubicBezTo>
                  <a:pt x="2538081" y="1739413"/>
                  <a:pt x="2498078" y="1699410"/>
                  <a:pt x="2448731" y="1699410"/>
                </a:cubicBezTo>
                <a:close/>
                <a:moveTo>
                  <a:pt x="663504" y="1692403"/>
                </a:moveTo>
                <a:cubicBezTo>
                  <a:pt x="609319" y="1692403"/>
                  <a:pt x="565394" y="1736329"/>
                  <a:pt x="565394" y="1790515"/>
                </a:cubicBezTo>
                <a:cubicBezTo>
                  <a:pt x="565394" y="1844701"/>
                  <a:pt x="609319" y="1888628"/>
                  <a:pt x="663504" y="1888628"/>
                </a:cubicBezTo>
                <a:cubicBezTo>
                  <a:pt x="717689" y="1888628"/>
                  <a:pt x="761614" y="1844701"/>
                  <a:pt x="761614" y="1790515"/>
                </a:cubicBezTo>
                <a:cubicBezTo>
                  <a:pt x="761614" y="1736329"/>
                  <a:pt x="717689" y="1692403"/>
                  <a:pt x="663504" y="1692403"/>
                </a:cubicBezTo>
                <a:close/>
                <a:moveTo>
                  <a:pt x="1257412" y="1688899"/>
                </a:moveTo>
                <a:cubicBezTo>
                  <a:pt x="1200331" y="1688899"/>
                  <a:pt x="1154051" y="1734394"/>
                  <a:pt x="1154051" y="1790515"/>
                </a:cubicBezTo>
                <a:cubicBezTo>
                  <a:pt x="1154051" y="1846636"/>
                  <a:pt x="1200331" y="1892131"/>
                  <a:pt x="1257412" y="1892131"/>
                </a:cubicBezTo>
                <a:cubicBezTo>
                  <a:pt x="1314482" y="1892131"/>
                  <a:pt x="1360761" y="1846636"/>
                  <a:pt x="1360761" y="1790515"/>
                </a:cubicBezTo>
                <a:cubicBezTo>
                  <a:pt x="1360761" y="1734394"/>
                  <a:pt x="1314482" y="1688899"/>
                  <a:pt x="1257412" y="1688899"/>
                </a:cubicBezTo>
                <a:close/>
                <a:moveTo>
                  <a:pt x="1853063" y="1688899"/>
                </a:moveTo>
                <a:cubicBezTo>
                  <a:pt x="1797911" y="1688899"/>
                  <a:pt x="1753201" y="1733609"/>
                  <a:pt x="1753201" y="1788763"/>
                </a:cubicBezTo>
                <a:cubicBezTo>
                  <a:pt x="1753201" y="1843916"/>
                  <a:pt x="1797911" y="1888627"/>
                  <a:pt x="1853063" y="1888627"/>
                </a:cubicBezTo>
                <a:cubicBezTo>
                  <a:pt x="1908215" y="1888627"/>
                  <a:pt x="1952925" y="1843916"/>
                  <a:pt x="1952925" y="1788763"/>
                </a:cubicBezTo>
                <a:cubicBezTo>
                  <a:pt x="1952925" y="1733609"/>
                  <a:pt x="1908215" y="1688899"/>
                  <a:pt x="1853063" y="1688899"/>
                </a:cubicBezTo>
                <a:close/>
                <a:moveTo>
                  <a:pt x="4233985" y="1187828"/>
                </a:moveTo>
                <a:cubicBezTo>
                  <a:pt x="4230114" y="1187828"/>
                  <a:pt x="4226977" y="1190966"/>
                  <a:pt x="4226977" y="1194836"/>
                </a:cubicBezTo>
                <a:cubicBezTo>
                  <a:pt x="4226977" y="1198706"/>
                  <a:pt x="4230114" y="1201844"/>
                  <a:pt x="4233985" y="1201844"/>
                </a:cubicBezTo>
                <a:cubicBezTo>
                  <a:pt x="4237855" y="1201844"/>
                  <a:pt x="4240993" y="1198706"/>
                  <a:pt x="4240993" y="1194836"/>
                </a:cubicBezTo>
                <a:cubicBezTo>
                  <a:pt x="4240993" y="1190966"/>
                  <a:pt x="4237855" y="1187828"/>
                  <a:pt x="4233985" y="1187828"/>
                </a:cubicBezTo>
                <a:close/>
                <a:moveTo>
                  <a:pt x="3638317" y="1166804"/>
                </a:moveTo>
                <a:cubicBezTo>
                  <a:pt x="3622835" y="1166804"/>
                  <a:pt x="3610285" y="1178570"/>
                  <a:pt x="3610285" y="1193084"/>
                </a:cubicBezTo>
                <a:cubicBezTo>
                  <a:pt x="3610285" y="1207599"/>
                  <a:pt x="3622835" y="1219365"/>
                  <a:pt x="3638317" y="1219365"/>
                </a:cubicBezTo>
                <a:cubicBezTo>
                  <a:pt x="3653799" y="1219365"/>
                  <a:pt x="3666349" y="1207599"/>
                  <a:pt x="3666349" y="1193084"/>
                </a:cubicBezTo>
                <a:cubicBezTo>
                  <a:pt x="3666349" y="1178570"/>
                  <a:pt x="3653799" y="1166804"/>
                  <a:pt x="3638317" y="1166804"/>
                </a:cubicBezTo>
                <a:close/>
                <a:moveTo>
                  <a:pt x="3042648" y="1149283"/>
                </a:moveTo>
                <a:cubicBezTo>
                  <a:pt x="3019426" y="1149283"/>
                  <a:pt x="3000601" y="1168893"/>
                  <a:pt x="3000601" y="1193084"/>
                </a:cubicBezTo>
                <a:cubicBezTo>
                  <a:pt x="3000601" y="1217274"/>
                  <a:pt x="3019426" y="1236883"/>
                  <a:pt x="3042648" y="1236883"/>
                </a:cubicBezTo>
                <a:cubicBezTo>
                  <a:pt x="3065870" y="1236883"/>
                  <a:pt x="3084695" y="1217274"/>
                  <a:pt x="3084695" y="1193084"/>
                </a:cubicBezTo>
                <a:cubicBezTo>
                  <a:pt x="3084695" y="1168893"/>
                  <a:pt x="3065870" y="1149283"/>
                  <a:pt x="3042648" y="1149283"/>
                </a:cubicBezTo>
                <a:close/>
                <a:moveTo>
                  <a:pt x="67837" y="1138773"/>
                </a:moveTo>
                <a:cubicBezTo>
                  <a:pt x="36874" y="1138773"/>
                  <a:pt x="11774" y="1163873"/>
                  <a:pt x="11774" y="1194837"/>
                </a:cubicBezTo>
                <a:cubicBezTo>
                  <a:pt x="11774" y="1225800"/>
                  <a:pt x="36874" y="1250901"/>
                  <a:pt x="67837" y="1250901"/>
                </a:cubicBezTo>
                <a:cubicBezTo>
                  <a:pt x="98801" y="1250901"/>
                  <a:pt x="123901" y="1225800"/>
                  <a:pt x="123901" y="1194837"/>
                </a:cubicBezTo>
                <a:cubicBezTo>
                  <a:pt x="123901" y="1163873"/>
                  <a:pt x="98801" y="1138773"/>
                  <a:pt x="67837" y="1138773"/>
                </a:cubicBezTo>
                <a:close/>
                <a:moveTo>
                  <a:pt x="2446980" y="1138773"/>
                </a:moveTo>
                <a:cubicBezTo>
                  <a:pt x="2416017" y="1138773"/>
                  <a:pt x="2390917" y="1163873"/>
                  <a:pt x="2390917" y="1194837"/>
                </a:cubicBezTo>
                <a:cubicBezTo>
                  <a:pt x="2390917" y="1225800"/>
                  <a:pt x="2416017" y="1250901"/>
                  <a:pt x="2446980" y="1250901"/>
                </a:cubicBezTo>
                <a:cubicBezTo>
                  <a:pt x="2477943" y="1250901"/>
                  <a:pt x="2503043" y="1225800"/>
                  <a:pt x="2503043" y="1194837"/>
                </a:cubicBezTo>
                <a:cubicBezTo>
                  <a:pt x="2503043" y="1163873"/>
                  <a:pt x="2477943" y="1138773"/>
                  <a:pt x="2446980" y="1138773"/>
                </a:cubicBezTo>
                <a:close/>
                <a:moveTo>
                  <a:pt x="661753" y="1128261"/>
                </a:moveTo>
                <a:cubicBezTo>
                  <a:pt x="625953" y="1128261"/>
                  <a:pt x="596930" y="1157283"/>
                  <a:pt x="596930" y="1193085"/>
                </a:cubicBezTo>
                <a:cubicBezTo>
                  <a:pt x="596930" y="1228886"/>
                  <a:pt x="625953" y="1257909"/>
                  <a:pt x="661753" y="1257909"/>
                </a:cubicBezTo>
                <a:cubicBezTo>
                  <a:pt x="697554" y="1257909"/>
                  <a:pt x="726576" y="1228886"/>
                  <a:pt x="726576" y="1193085"/>
                </a:cubicBezTo>
                <a:cubicBezTo>
                  <a:pt x="726576" y="1157283"/>
                  <a:pt x="697554" y="1128261"/>
                  <a:pt x="661753" y="1128261"/>
                </a:cubicBezTo>
                <a:close/>
                <a:moveTo>
                  <a:pt x="1257413" y="1128261"/>
                </a:moveTo>
                <a:cubicBezTo>
                  <a:pt x="1219682" y="1128261"/>
                  <a:pt x="1189091" y="1158068"/>
                  <a:pt x="1189091" y="1194837"/>
                </a:cubicBezTo>
                <a:cubicBezTo>
                  <a:pt x="1189091" y="1231605"/>
                  <a:pt x="1219682" y="1261413"/>
                  <a:pt x="1257413" y="1261413"/>
                </a:cubicBezTo>
                <a:cubicBezTo>
                  <a:pt x="1295131" y="1261413"/>
                  <a:pt x="1325722" y="1231605"/>
                  <a:pt x="1325722" y="1194837"/>
                </a:cubicBezTo>
                <a:cubicBezTo>
                  <a:pt x="1325722" y="1158068"/>
                  <a:pt x="1295131" y="1128261"/>
                  <a:pt x="1257413" y="1128261"/>
                </a:cubicBezTo>
                <a:close/>
                <a:moveTo>
                  <a:pt x="1853064" y="1128261"/>
                </a:moveTo>
                <a:cubicBezTo>
                  <a:pt x="1817263" y="1128261"/>
                  <a:pt x="1788241" y="1157283"/>
                  <a:pt x="1788241" y="1193085"/>
                </a:cubicBezTo>
                <a:cubicBezTo>
                  <a:pt x="1788241" y="1228886"/>
                  <a:pt x="1817263" y="1257908"/>
                  <a:pt x="1853064" y="1257908"/>
                </a:cubicBezTo>
                <a:cubicBezTo>
                  <a:pt x="1888865" y="1257908"/>
                  <a:pt x="1917887" y="1228886"/>
                  <a:pt x="1917887" y="1193085"/>
                </a:cubicBezTo>
                <a:cubicBezTo>
                  <a:pt x="1917887" y="1157283"/>
                  <a:pt x="1888865" y="1128261"/>
                  <a:pt x="1853064" y="1128261"/>
                </a:cubicBezTo>
                <a:close/>
                <a:moveTo>
                  <a:pt x="3638316" y="595665"/>
                </a:moveTo>
                <a:cubicBezTo>
                  <a:pt x="3636381" y="595665"/>
                  <a:pt x="3634812" y="597234"/>
                  <a:pt x="3634812" y="599169"/>
                </a:cubicBezTo>
                <a:cubicBezTo>
                  <a:pt x="3634812" y="601104"/>
                  <a:pt x="3636381" y="602673"/>
                  <a:pt x="3638316" y="602673"/>
                </a:cubicBezTo>
                <a:cubicBezTo>
                  <a:pt x="3640251" y="602673"/>
                  <a:pt x="3641820" y="601104"/>
                  <a:pt x="3641820" y="599169"/>
                </a:cubicBezTo>
                <a:cubicBezTo>
                  <a:pt x="3641820" y="597234"/>
                  <a:pt x="3640251" y="595665"/>
                  <a:pt x="3638316" y="595665"/>
                </a:cubicBezTo>
                <a:close/>
                <a:moveTo>
                  <a:pt x="3042648" y="588658"/>
                </a:moveTo>
                <a:cubicBezTo>
                  <a:pt x="3036842" y="588658"/>
                  <a:pt x="3032136" y="593363"/>
                  <a:pt x="3032136" y="599169"/>
                </a:cubicBezTo>
                <a:cubicBezTo>
                  <a:pt x="3032136" y="604975"/>
                  <a:pt x="3036842" y="609681"/>
                  <a:pt x="3042648" y="609681"/>
                </a:cubicBezTo>
                <a:cubicBezTo>
                  <a:pt x="3048454" y="609681"/>
                  <a:pt x="3053160" y="604975"/>
                  <a:pt x="3053160" y="599169"/>
                </a:cubicBezTo>
                <a:cubicBezTo>
                  <a:pt x="3053160" y="593363"/>
                  <a:pt x="3048454" y="588658"/>
                  <a:pt x="3042648" y="588658"/>
                </a:cubicBezTo>
                <a:close/>
                <a:moveTo>
                  <a:pt x="66086" y="578147"/>
                </a:moveTo>
                <a:cubicBezTo>
                  <a:pt x="53507" y="578147"/>
                  <a:pt x="43310" y="587560"/>
                  <a:pt x="43310" y="599171"/>
                </a:cubicBezTo>
                <a:cubicBezTo>
                  <a:pt x="43310" y="610782"/>
                  <a:pt x="53507" y="620195"/>
                  <a:pt x="66086" y="620195"/>
                </a:cubicBezTo>
                <a:cubicBezTo>
                  <a:pt x="78665" y="620195"/>
                  <a:pt x="88862" y="610782"/>
                  <a:pt x="88862" y="599171"/>
                </a:cubicBezTo>
                <a:cubicBezTo>
                  <a:pt x="88862" y="587560"/>
                  <a:pt x="78665" y="578147"/>
                  <a:pt x="66086" y="578147"/>
                </a:cubicBezTo>
                <a:close/>
                <a:moveTo>
                  <a:pt x="2446980" y="574643"/>
                </a:moveTo>
                <a:cubicBezTo>
                  <a:pt x="2433434" y="574643"/>
                  <a:pt x="2422452" y="585624"/>
                  <a:pt x="2422452" y="599171"/>
                </a:cubicBezTo>
                <a:cubicBezTo>
                  <a:pt x="2422452" y="612717"/>
                  <a:pt x="2433434" y="623699"/>
                  <a:pt x="2446980" y="623699"/>
                </a:cubicBezTo>
                <a:cubicBezTo>
                  <a:pt x="2460526" y="623699"/>
                  <a:pt x="2471508" y="612717"/>
                  <a:pt x="2471508" y="599171"/>
                </a:cubicBezTo>
                <a:cubicBezTo>
                  <a:pt x="2471508" y="585624"/>
                  <a:pt x="2460526" y="574643"/>
                  <a:pt x="2446980" y="574643"/>
                </a:cubicBezTo>
                <a:close/>
                <a:moveTo>
                  <a:pt x="661754" y="567635"/>
                </a:moveTo>
                <a:cubicBezTo>
                  <a:pt x="645305" y="567635"/>
                  <a:pt x="631970" y="580970"/>
                  <a:pt x="631970" y="597419"/>
                </a:cubicBezTo>
                <a:cubicBezTo>
                  <a:pt x="631970" y="613868"/>
                  <a:pt x="645305" y="627203"/>
                  <a:pt x="661754" y="627203"/>
                </a:cubicBezTo>
                <a:cubicBezTo>
                  <a:pt x="678203" y="627203"/>
                  <a:pt x="691538" y="613868"/>
                  <a:pt x="691538" y="597419"/>
                </a:cubicBezTo>
                <a:cubicBezTo>
                  <a:pt x="691538" y="580970"/>
                  <a:pt x="678203" y="567635"/>
                  <a:pt x="661754" y="567635"/>
                </a:cubicBezTo>
                <a:close/>
                <a:moveTo>
                  <a:pt x="1853064" y="567635"/>
                </a:moveTo>
                <a:cubicBezTo>
                  <a:pt x="1836615" y="567635"/>
                  <a:pt x="1823280" y="580970"/>
                  <a:pt x="1823280" y="597419"/>
                </a:cubicBezTo>
                <a:cubicBezTo>
                  <a:pt x="1823280" y="613868"/>
                  <a:pt x="1836615" y="627203"/>
                  <a:pt x="1853064" y="627203"/>
                </a:cubicBezTo>
                <a:cubicBezTo>
                  <a:pt x="1869513" y="627203"/>
                  <a:pt x="1882848" y="613868"/>
                  <a:pt x="1882848" y="597419"/>
                </a:cubicBezTo>
                <a:cubicBezTo>
                  <a:pt x="1882848" y="580970"/>
                  <a:pt x="1869513" y="567635"/>
                  <a:pt x="1853064" y="567635"/>
                </a:cubicBezTo>
                <a:close/>
                <a:moveTo>
                  <a:pt x="1257413" y="564131"/>
                </a:moveTo>
                <a:cubicBezTo>
                  <a:pt x="1239035" y="564131"/>
                  <a:pt x="1224131" y="579035"/>
                  <a:pt x="1224131" y="597419"/>
                </a:cubicBezTo>
                <a:cubicBezTo>
                  <a:pt x="1224131" y="615803"/>
                  <a:pt x="1239035" y="630707"/>
                  <a:pt x="1257413" y="630707"/>
                </a:cubicBezTo>
                <a:cubicBezTo>
                  <a:pt x="1275780" y="630707"/>
                  <a:pt x="1290684" y="615803"/>
                  <a:pt x="1290684" y="597419"/>
                </a:cubicBezTo>
                <a:cubicBezTo>
                  <a:pt x="1290684" y="579035"/>
                  <a:pt x="1275780" y="564131"/>
                  <a:pt x="1257413" y="564131"/>
                </a:cubicBezTo>
                <a:close/>
                <a:moveTo>
                  <a:pt x="661754" y="1"/>
                </a:moveTo>
                <a:cubicBezTo>
                  <a:pt x="660787" y="1"/>
                  <a:pt x="660002" y="785"/>
                  <a:pt x="660002" y="1753"/>
                </a:cubicBezTo>
                <a:cubicBezTo>
                  <a:pt x="660002" y="2720"/>
                  <a:pt x="660787" y="3505"/>
                  <a:pt x="661754" y="3505"/>
                </a:cubicBezTo>
                <a:cubicBezTo>
                  <a:pt x="662721" y="3505"/>
                  <a:pt x="663506" y="2720"/>
                  <a:pt x="663506" y="1753"/>
                </a:cubicBezTo>
                <a:cubicBezTo>
                  <a:pt x="663506" y="785"/>
                  <a:pt x="662721" y="1"/>
                  <a:pt x="661754" y="1"/>
                </a:cubicBezTo>
                <a:close/>
                <a:moveTo>
                  <a:pt x="1257413" y="1"/>
                </a:moveTo>
                <a:cubicBezTo>
                  <a:pt x="1256447" y="1"/>
                  <a:pt x="1255663" y="1570"/>
                  <a:pt x="1255663" y="3505"/>
                </a:cubicBezTo>
                <a:cubicBezTo>
                  <a:pt x="1255663" y="5439"/>
                  <a:pt x="1256447" y="7009"/>
                  <a:pt x="1257413" y="7009"/>
                </a:cubicBezTo>
                <a:cubicBezTo>
                  <a:pt x="1258380" y="7009"/>
                  <a:pt x="1259147" y="5439"/>
                  <a:pt x="1259147" y="3505"/>
                </a:cubicBezTo>
                <a:cubicBezTo>
                  <a:pt x="1259147" y="1570"/>
                  <a:pt x="1258380" y="1"/>
                  <a:pt x="1257413" y="1"/>
                </a:cubicBezTo>
                <a:close/>
                <a:moveTo>
                  <a:pt x="1853063" y="0"/>
                </a:moveTo>
                <a:cubicBezTo>
                  <a:pt x="1852095" y="0"/>
                  <a:pt x="1851311" y="785"/>
                  <a:pt x="1851311" y="1752"/>
                </a:cubicBezTo>
                <a:cubicBezTo>
                  <a:pt x="1851311" y="2720"/>
                  <a:pt x="1852095" y="3504"/>
                  <a:pt x="1853063" y="3504"/>
                </a:cubicBezTo>
                <a:cubicBezTo>
                  <a:pt x="1854030" y="3504"/>
                  <a:pt x="1854815" y="2720"/>
                  <a:pt x="1854815" y="1752"/>
                </a:cubicBezTo>
                <a:cubicBezTo>
                  <a:pt x="1854815" y="785"/>
                  <a:pt x="1854030" y="0"/>
                  <a:pt x="1853063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" y="1"/>
            <a:ext cx="2970577" cy="4831425"/>
          </a:xfrm>
          <a:custGeom>
            <a:avLst/>
            <a:gdLst>
              <a:gd name="connsiteX0" fmla="*/ 2382675 w 2970577"/>
              <a:gd name="connsiteY0" fmla="*/ 4820224 h 4831425"/>
              <a:gd name="connsiteX1" fmla="*/ 2386179 w 2970577"/>
              <a:gd name="connsiteY1" fmla="*/ 4823728 h 4831425"/>
              <a:gd name="connsiteX2" fmla="*/ 2382675 w 2970577"/>
              <a:gd name="connsiteY2" fmla="*/ 4827232 h 4831425"/>
              <a:gd name="connsiteX3" fmla="*/ 2379171 w 2970577"/>
              <a:gd name="connsiteY3" fmla="*/ 4823728 h 4831425"/>
              <a:gd name="connsiteX4" fmla="*/ 2382675 w 2970577"/>
              <a:gd name="connsiteY4" fmla="*/ 4820224 h 4831425"/>
              <a:gd name="connsiteX5" fmla="*/ 2970577 w 2970577"/>
              <a:gd name="connsiteY5" fmla="*/ 4812527 h 4831425"/>
              <a:gd name="connsiteX6" fmla="*/ 2970577 w 2970577"/>
              <a:gd name="connsiteY6" fmla="*/ 4831425 h 4831425"/>
              <a:gd name="connsiteX7" fmla="*/ 2968433 w 2970577"/>
              <a:gd name="connsiteY7" fmla="*/ 4830648 h 4831425"/>
              <a:gd name="connsiteX8" fmla="*/ 2964328 w 2970577"/>
              <a:gd name="connsiteY8" fmla="*/ 4821976 h 4831425"/>
              <a:gd name="connsiteX9" fmla="*/ 2968433 w 2970577"/>
              <a:gd name="connsiteY9" fmla="*/ 4813304 h 4831425"/>
              <a:gd name="connsiteX10" fmla="*/ 1787008 w 2970577"/>
              <a:gd name="connsiteY10" fmla="*/ 4221051 h 4831425"/>
              <a:gd name="connsiteX11" fmla="*/ 1794016 w 2970577"/>
              <a:gd name="connsiteY11" fmla="*/ 4226307 h 4831425"/>
              <a:gd name="connsiteX12" fmla="*/ 1787008 w 2970577"/>
              <a:gd name="connsiteY12" fmla="*/ 4231563 h 4831425"/>
              <a:gd name="connsiteX13" fmla="*/ 1780000 w 2970577"/>
              <a:gd name="connsiteY13" fmla="*/ 4226307 h 4831425"/>
              <a:gd name="connsiteX14" fmla="*/ 1787008 w 2970577"/>
              <a:gd name="connsiteY14" fmla="*/ 4221051 h 4831425"/>
              <a:gd name="connsiteX15" fmla="*/ 2384428 w 2970577"/>
              <a:gd name="connsiteY15" fmla="*/ 4200028 h 4831425"/>
              <a:gd name="connsiteX16" fmla="*/ 2410708 w 2970577"/>
              <a:gd name="connsiteY16" fmla="*/ 4226308 h 4831425"/>
              <a:gd name="connsiteX17" fmla="*/ 2384428 w 2970577"/>
              <a:gd name="connsiteY17" fmla="*/ 4252588 h 4831425"/>
              <a:gd name="connsiteX18" fmla="*/ 2358148 w 2970577"/>
              <a:gd name="connsiteY18" fmla="*/ 4226308 h 4831425"/>
              <a:gd name="connsiteX19" fmla="*/ 2384428 w 2970577"/>
              <a:gd name="connsiteY19" fmla="*/ 4200028 h 4831425"/>
              <a:gd name="connsiteX20" fmla="*/ 2970577 w 2970577"/>
              <a:gd name="connsiteY20" fmla="*/ 4184076 h 4831425"/>
              <a:gd name="connsiteX21" fmla="*/ 2970577 w 2970577"/>
              <a:gd name="connsiteY21" fmla="*/ 4272042 h 4831425"/>
              <a:gd name="connsiteX22" fmla="*/ 2960614 w 2970577"/>
              <a:gd name="connsiteY22" fmla="*/ 4270031 h 4831425"/>
              <a:gd name="connsiteX23" fmla="*/ 2932793 w 2970577"/>
              <a:gd name="connsiteY23" fmla="*/ 4228059 h 4831425"/>
              <a:gd name="connsiteX24" fmla="*/ 2960614 w 2970577"/>
              <a:gd name="connsiteY24" fmla="*/ 4186088 h 4831425"/>
              <a:gd name="connsiteX25" fmla="*/ 1191342 w 2970577"/>
              <a:gd name="connsiteY25" fmla="*/ 3625383 h 4831425"/>
              <a:gd name="connsiteX26" fmla="*/ 1198350 w 2970577"/>
              <a:gd name="connsiteY26" fmla="*/ 3630639 h 4831425"/>
              <a:gd name="connsiteX27" fmla="*/ 1191342 w 2970577"/>
              <a:gd name="connsiteY27" fmla="*/ 3635895 h 4831425"/>
              <a:gd name="connsiteX28" fmla="*/ 1184334 w 2970577"/>
              <a:gd name="connsiteY28" fmla="*/ 3630639 h 4831425"/>
              <a:gd name="connsiteX29" fmla="*/ 1191342 w 2970577"/>
              <a:gd name="connsiteY29" fmla="*/ 3625383 h 4831425"/>
              <a:gd name="connsiteX30" fmla="*/ 1787010 w 2970577"/>
              <a:gd name="connsiteY30" fmla="*/ 3600856 h 4831425"/>
              <a:gd name="connsiteX31" fmla="*/ 1818546 w 2970577"/>
              <a:gd name="connsiteY31" fmla="*/ 3632392 h 4831425"/>
              <a:gd name="connsiteX32" fmla="*/ 1787010 w 2970577"/>
              <a:gd name="connsiteY32" fmla="*/ 3663928 h 4831425"/>
              <a:gd name="connsiteX33" fmla="*/ 1755474 w 2970577"/>
              <a:gd name="connsiteY33" fmla="*/ 3632392 h 4831425"/>
              <a:gd name="connsiteX34" fmla="*/ 1787010 w 2970577"/>
              <a:gd name="connsiteY34" fmla="*/ 3600856 h 4831425"/>
              <a:gd name="connsiteX35" fmla="*/ 2384430 w 2970577"/>
              <a:gd name="connsiteY35" fmla="*/ 3576328 h 4831425"/>
              <a:gd name="connsiteX36" fmla="*/ 2438741 w 2970577"/>
              <a:gd name="connsiteY36" fmla="*/ 3630639 h 4831425"/>
              <a:gd name="connsiteX37" fmla="*/ 2384430 w 2970577"/>
              <a:gd name="connsiteY37" fmla="*/ 3684950 h 4831425"/>
              <a:gd name="connsiteX38" fmla="*/ 2330119 w 2970577"/>
              <a:gd name="connsiteY38" fmla="*/ 3630639 h 4831425"/>
              <a:gd name="connsiteX39" fmla="*/ 2384430 w 2970577"/>
              <a:gd name="connsiteY39" fmla="*/ 3576328 h 4831425"/>
              <a:gd name="connsiteX40" fmla="*/ 2970577 w 2970577"/>
              <a:gd name="connsiteY40" fmla="*/ 3560378 h 4831425"/>
              <a:gd name="connsiteX41" fmla="*/ 2970577 w 2970577"/>
              <a:gd name="connsiteY41" fmla="*/ 3704406 h 4831425"/>
              <a:gd name="connsiteX42" fmla="*/ 2949705 w 2970577"/>
              <a:gd name="connsiteY42" fmla="*/ 3700193 h 4831425"/>
              <a:gd name="connsiteX43" fmla="*/ 2904764 w 2970577"/>
              <a:gd name="connsiteY43" fmla="*/ 3632392 h 4831425"/>
              <a:gd name="connsiteX44" fmla="*/ 2949705 w 2970577"/>
              <a:gd name="connsiteY44" fmla="*/ 3564592 h 4831425"/>
              <a:gd name="connsiteX45" fmla="*/ 595669 w 2970577"/>
              <a:gd name="connsiteY45" fmla="*/ 3033219 h 4831425"/>
              <a:gd name="connsiteX46" fmla="*/ 599172 w 2970577"/>
              <a:gd name="connsiteY46" fmla="*/ 3036723 h 4831425"/>
              <a:gd name="connsiteX47" fmla="*/ 595669 w 2970577"/>
              <a:gd name="connsiteY47" fmla="*/ 3040227 h 4831425"/>
              <a:gd name="connsiteX48" fmla="*/ 592164 w 2970577"/>
              <a:gd name="connsiteY48" fmla="*/ 3036723 h 4831425"/>
              <a:gd name="connsiteX49" fmla="*/ 595669 w 2970577"/>
              <a:gd name="connsiteY49" fmla="*/ 3033219 h 4831425"/>
              <a:gd name="connsiteX50" fmla="*/ 1193096 w 2970577"/>
              <a:gd name="connsiteY50" fmla="*/ 3008691 h 4831425"/>
              <a:gd name="connsiteX51" fmla="*/ 1219376 w 2970577"/>
              <a:gd name="connsiteY51" fmla="*/ 3034971 h 4831425"/>
              <a:gd name="connsiteX52" fmla="*/ 1193096 w 2970577"/>
              <a:gd name="connsiteY52" fmla="*/ 3061251 h 4831425"/>
              <a:gd name="connsiteX53" fmla="*/ 1166816 w 2970577"/>
              <a:gd name="connsiteY53" fmla="*/ 3034971 h 4831425"/>
              <a:gd name="connsiteX54" fmla="*/ 1193096 w 2970577"/>
              <a:gd name="connsiteY54" fmla="*/ 3008691 h 4831425"/>
              <a:gd name="connsiteX55" fmla="*/ 1788764 w 2970577"/>
              <a:gd name="connsiteY55" fmla="*/ 2980660 h 4831425"/>
              <a:gd name="connsiteX56" fmla="*/ 1843075 w 2970577"/>
              <a:gd name="connsiteY56" fmla="*/ 3034971 h 4831425"/>
              <a:gd name="connsiteX57" fmla="*/ 1788764 w 2970577"/>
              <a:gd name="connsiteY57" fmla="*/ 3089282 h 4831425"/>
              <a:gd name="connsiteX58" fmla="*/ 1734453 w 2970577"/>
              <a:gd name="connsiteY58" fmla="*/ 3034971 h 4831425"/>
              <a:gd name="connsiteX59" fmla="*/ 1788764 w 2970577"/>
              <a:gd name="connsiteY59" fmla="*/ 2980660 h 4831425"/>
              <a:gd name="connsiteX60" fmla="*/ 2382681 w 2970577"/>
              <a:gd name="connsiteY60" fmla="*/ 2956132 h 4831425"/>
              <a:gd name="connsiteX61" fmla="*/ 2463272 w 2970577"/>
              <a:gd name="connsiteY61" fmla="*/ 3036723 h 4831425"/>
              <a:gd name="connsiteX62" fmla="*/ 2382681 w 2970577"/>
              <a:gd name="connsiteY62" fmla="*/ 3117314 h 4831425"/>
              <a:gd name="connsiteX63" fmla="*/ 2302090 w 2970577"/>
              <a:gd name="connsiteY63" fmla="*/ 3036723 h 4831425"/>
              <a:gd name="connsiteX64" fmla="*/ 2382681 w 2970577"/>
              <a:gd name="connsiteY64" fmla="*/ 2956132 h 4831425"/>
              <a:gd name="connsiteX65" fmla="*/ 2970577 w 2970577"/>
              <a:gd name="connsiteY65" fmla="*/ 2933201 h 4831425"/>
              <a:gd name="connsiteX66" fmla="*/ 2970577 w 2970577"/>
              <a:gd name="connsiteY66" fmla="*/ 3136741 h 4831425"/>
              <a:gd name="connsiteX67" fmla="*/ 2938795 w 2970577"/>
              <a:gd name="connsiteY67" fmla="*/ 3130214 h 4831425"/>
              <a:gd name="connsiteX68" fmla="*/ 2876734 w 2970577"/>
              <a:gd name="connsiteY68" fmla="*/ 3034971 h 4831425"/>
              <a:gd name="connsiteX69" fmla="*/ 2938795 w 2970577"/>
              <a:gd name="connsiteY69" fmla="*/ 2939728 h 4831425"/>
              <a:gd name="connsiteX70" fmla="*/ 597420 w 2970577"/>
              <a:gd name="connsiteY70" fmla="*/ 2427039 h 4831425"/>
              <a:gd name="connsiteX71" fmla="*/ 609684 w 2970577"/>
              <a:gd name="connsiteY71" fmla="*/ 2439303 h 4831425"/>
              <a:gd name="connsiteX72" fmla="*/ 597420 w 2970577"/>
              <a:gd name="connsiteY72" fmla="*/ 2451567 h 4831425"/>
              <a:gd name="connsiteX73" fmla="*/ 585156 w 2970577"/>
              <a:gd name="connsiteY73" fmla="*/ 2439303 h 4831425"/>
              <a:gd name="connsiteX74" fmla="*/ 597420 w 2970577"/>
              <a:gd name="connsiteY74" fmla="*/ 2427039 h 4831425"/>
              <a:gd name="connsiteX75" fmla="*/ 1191345 w 2970577"/>
              <a:gd name="connsiteY75" fmla="*/ 2399007 h 4831425"/>
              <a:gd name="connsiteX76" fmla="*/ 1233392 w 2970577"/>
              <a:gd name="connsiteY76" fmla="*/ 2441054 h 4831425"/>
              <a:gd name="connsiteX77" fmla="*/ 1191345 w 2970577"/>
              <a:gd name="connsiteY77" fmla="*/ 2483101 h 4831425"/>
              <a:gd name="connsiteX78" fmla="*/ 1149298 w 2970577"/>
              <a:gd name="connsiteY78" fmla="*/ 2441054 h 4831425"/>
              <a:gd name="connsiteX79" fmla="*/ 1191345 w 2970577"/>
              <a:gd name="connsiteY79" fmla="*/ 2399007 h 4831425"/>
              <a:gd name="connsiteX80" fmla="*/ 1787014 w 2970577"/>
              <a:gd name="connsiteY80" fmla="*/ 2363968 h 4831425"/>
              <a:gd name="connsiteX81" fmla="*/ 1860597 w 2970577"/>
              <a:gd name="connsiteY81" fmla="*/ 2439303 h 4831425"/>
              <a:gd name="connsiteX82" fmla="*/ 1787014 w 2970577"/>
              <a:gd name="connsiteY82" fmla="*/ 2514638 h 4831425"/>
              <a:gd name="connsiteX83" fmla="*/ 1713431 w 2970577"/>
              <a:gd name="connsiteY83" fmla="*/ 2439303 h 4831425"/>
              <a:gd name="connsiteX84" fmla="*/ 1787014 w 2970577"/>
              <a:gd name="connsiteY84" fmla="*/ 2363968 h 4831425"/>
              <a:gd name="connsiteX85" fmla="*/ 2382682 w 2970577"/>
              <a:gd name="connsiteY85" fmla="*/ 2335937 h 4831425"/>
              <a:gd name="connsiteX86" fmla="*/ 2484296 w 2970577"/>
              <a:gd name="connsiteY86" fmla="*/ 2439303 h 4831425"/>
              <a:gd name="connsiteX87" fmla="*/ 2382682 w 2970577"/>
              <a:gd name="connsiteY87" fmla="*/ 2542669 h 4831425"/>
              <a:gd name="connsiteX88" fmla="*/ 2281068 w 2970577"/>
              <a:gd name="connsiteY88" fmla="*/ 2439303 h 4831425"/>
              <a:gd name="connsiteX89" fmla="*/ 2382682 w 2970577"/>
              <a:gd name="connsiteY89" fmla="*/ 2335937 h 4831425"/>
              <a:gd name="connsiteX90" fmla="*/ 2970577 w 2970577"/>
              <a:gd name="connsiteY90" fmla="*/ 2312979 h 4831425"/>
              <a:gd name="connsiteX91" fmla="*/ 2970577 w 2970577"/>
              <a:gd name="connsiteY91" fmla="*/ 2569132 h 4831425"/>
              <a:gd name="connsiteX92" fmla="*/ 2927887 w 2970577"/>
              <a:gd name="connsiteY92" fmla="*/ 2560513 h 4831425"/>
              <a:gd name="connsiteX93" fmla="*/ 2848705 w 2970577"/>
              <a:gd name="connsiteY93" fmla="*/ 2441055 h 4831425"/>
              <a:gd name="connsiteX94" fmla="*/ 2927887 w 2970577"/>
              <a:gd name="connsiteY94" fmla="*/ 2321597 h 4831425"/>
              <a:gd name="connsiteX95" fmla="*/ 597421 w 2970577"/>
              <a:gd name="connsiteY95" fmla="*/ 1820859 h 4831425"/>
              <a:gd name="connsiteX96" fmla="*/ 620197 w 2970577"/>
              <a:gd name="connsiteY96" fmla="*/ 1843635 h 4831425"/>
              <a:gd name="connsiteX97" fmla="*/ 597421 w 2970577"/>
              <a:gd name="connsiteY97" fmla="*/ 1866411 h 4831425"/>
              <a:gd name="connsiteX98" fmla="*/ 574645 w 2970577"/>
              <a:gd name="connsiteY98" fmla="*/ 1843635 h 4831425"/>
              <a:gd name="connsiteX99" fmla="*/ 597421 w 2970577"/>
              <a:gd name="connsiteY99" fmla="*/ 1820859 h 4831425"/>
              <a:gd name="connsiteX100" fmla="*/ 1191349 w 2970577"/>
              <a:gd name="connsiteY100" fmla="*/ 1789323 h 4831425"/>
              <a:gd name="connsiteX101" fmla="*/ 1247412 w 2970577"/>
              <a:gd name="connsiteY101" fmla="*/ 1845386 h 4831425"/>
              <a:gd name="connsiteX102" fmla="*/ 1191349 w 2970577"/>
              <a:gd name="connsiteY102" fmla="*/ 1901449 h 4831425"/>
              <a:gd name="connsiteX103" fmla="*/ 1135286 w 2970577"/>
              <a:gd name="connsiteY103" fmla="*/ 1845386 h 4831425"/>
              <a:gd name="connsiteX104" fmla="*/ 1191349 w 2970577"/>
              <a:gd name="connsiteY104" fmla="*/ 1789323 h 4831425"/>
              <a:gd name="connsiteX105" fmla="*/ 1787016 w 2970577"/>
              <a:gd name="connsiteY105" fmla="*/ 1754284 h 4831425"/>
              <a:gd name="connsiteX106" fmla="*/ 1874615 w 2970577"/>
              <a:gd name="connsiteY106" fmla="*/ 1843634 h 4831425"/>
              <a:gd name="connsiteX107" fmla="*/ 1787016 w 2970577"/>
              <a:gd name="connsiteY107" fmla="*/ 1932984 h 4831425"/>
              <a:gd name="connsiteX108" fmla="*/ 1699417 w 2970577"/>
              <a:gd name="connsiteY108" fmla="*/ 1843634 h 4831425"/>
              <a:gd name="connsiteX109" fmla="*/ 1787016 w 2970577"/>
              <a:gd name="connsiteY109" fmla="*/ 1754284 h 4831425"/>
              <a:gd name="connsiteX110" fmla="*/ 2380932 w 2970577"/>
              <a:gd name="connsiteY110" fmla="*/ 1722749 h 4831425"/>
              <a:gd name="connsiteX111" fmla="*/ 2501818 w 2970577"/>
              <a:gd name="connsiteY111" fmla="*/ 1843635 h 4831425"/>
              <a:gd name="connsiteX112" fmla="*/ 2380932 w 2970577"/>
              <a:gd name="connsiteY112" fmla="*/ 1964521 h 4831425"/>
              <a:gd name="connsiteX113" fmla="*/ 2260046 w 2970577"/>
              <a:gd name="connsiteY113" fmla="*/ 1843635 h 4831425"/>
              <a:gd name="connsiteX114" fmla="*/ 2380932 w 2970577"/>
              <a:gd name="connsiteY114" fmla="*/ 1722749 h 4831425"/>
              <a:gd name="connsiteX115" fmla="*/ 2970577 w 2970577"/>
              <a:gd name="connsiteY115" fmla="*/ 1692801 h 4831425"/>
              <a:gd name="connsiteX116" fmla="*/ 2970577 w 2970577"/>
              <a:gd name="connsiteY116" fmla="*/ 1994467 h 4831425"/>
              <a:gd name="connsiteX117" fmla="*/ 2919705 w 2970577"/>
              <a:gd name="connsiteY117" fmla="*/ 1984077 h 4831425"/>
              <a:gd name="connsiteX118" fmla="*/ 2827683 w 2970577"/>
              <a:gd name="connsiteY118" fmla="*/ 1843634 h 4831425"/>
              <a:gd name="connsiteX119" fmla="*/ 2919705 w 2970577"/>
              <a:gd name="connsiteY119" fmla="*/ 1703191 h 4831425"/>
              <a:gd name="connsiteX120" fmla="*/ 1753 w 2970577"/>
              <a:gd name="connsiteY120" fmla="*/ 1246214 h 4831425"/>
              <a:gd name="connsiteX121" fmla="*/ 3505 w 2970577"/>
              <a:gd name="connsiteY121" fmla="*/ 1247966 h 4831425"/>
              <a:gd name="connsiteX122" fmla="*/ 1753 w 2970577"/>
              <a:gd name="connsiteY122" fmla="*/ 1249718 h 4831425"/>
              <a:gd name="connsiteX123" fmla="*/ 0 w 2970577"/>
              <a:gd name="connsiteY123" fmla="*/ 1247966 h 4831425"/>
              <a:gd name="connsiteX124" fmla="*/ 1753 w 2970577"/>
              <a:gd name="connsiteY124" fmla="*/ 1246214 h 4831425"/>
              <a:gd name="connsiteX125" fmla="*/ 597421 w 2970577"/>
              <a:gd name="connsiteY125" fmla="*/ 1218183 h 4831425"/>
              <a:gd name="connsiteX126" fmla="*/ 627205 w 2970577"/>
              <a:gd name="connsiteY126" fmla="*/ 1247967 h 4831425"/>
              <a:gd name="connsiteX127" fmla="*/ 597421 w 2970577"/>
              <a:gd name="connsiteY127" fmla="*/ 1277751 h 4831425"/>
              <a:gd name="connsiteX128" fmla="*/ 567638 w 2970577"/>
              <a:gd name="connsiteY128" fmla="*/ 1247967 h 4831425"/>
              <a:gd name="connsiteX129" fmla="*/ 597421 w 2970577"/>
              <a:gd name="connsiteY129" fmla="*/ 1218183 h 4831425"/>
              <a:gd name="connsiteX130" fmla="*/ 1193103 w 2970577"/>
              <a:gd name="connsiteY130" fmla="*/ 1183143 h 4831425"/>
              <a:gd name="connsiteX131" fmla="*/ 1257926 w 2970577"/>
              <a:gd name="connsiteY131" fmla="*/ 1247966 h 4831425"/>
              <a:gd name="connsiteX132" fmla="*/ 1193103 w 2970577"/>
              <a:gd name="connsiteY132" fmla="*/ 1312789 h 4831425"/>
              <a:gd name="connsiteX133" fmla="*/ 1128280 w 2970577"/>
              <a:gd name="connsiteY133" fmla="*/ 1247966 h 4831425"/>
              <a:gd name="connsiteX134" fmla="*/ 1193103 w 2970577"/>
              <a:gd name="connsiteY134" fmla="*/ 1183143 h 4831425"/>
              <a:gd name="connsiteX135" fmla="*/ 1788771 w 2970577"/>
              <a:gd name="connsiteY135" fmla="*/ 1151608 h 4831425"/>
              <a:gd name="connsiteX136" fmla="*/ 1888633 w 2970577"/>
              <a:gd name="connsiteY136" fmla="*/ 1249718 h 4831425"/>
              <a:gd name="connsiteX137" fmla="*/ 1788771 w 2970577"/>
              <a:gd name="connsiteY137" fmla="*/ 1347828 h 4831425"/>
              <a:gd name="connsiteX138" fmla="*/ 1688909 w 2970577"/>
              <a:gd name="connsiteY138" fmla="*/ 1249718 h 4831425"/>
              <a:gd name="connsiteX139" fmla="*/ 1788771 w 2970577"/>
              <a:gd name="connsiteY139" fmla="*/ 1151608 h 4831425"/>
              <a:gd name="connsiteX140" fmla="*/ 2382688 w 2970577"/>
              <a:gd name="connsiteY140" fmla="*/ 1116569 h 4831425"/>
              <a:gd name="connsiteX141" fmla="*/ 2515838 w 2970577"/>
              <a:gd name="connsiteY141" fmla="*/ 1247967 h 4831425"/>
              <a:gd name="connsiteX142" fmla="*/ 2382688 w 2970577"/>
              <a:gd name="connsiteY142" fmla="*/ 1379365 h 4831425"/>
              <a:gd name="connsiteX143" fmla="*/ 2249538 w 2970577"/>
              <a:gd name="connsiteY143" fmla="*/ 1247967 h 4831425"/>
              <a:gd name="connsiteX144" fmla="*/ 2382688 w 2970577"/>
              <a:gd name="connsiteY144" fmla="*/ 1116569 h 4831425"/>
              <a:gd name="connsiteX145" fmla="*/ 2970577 w 2970577"/>
              <a:gd name="connsiteY145" fmla="*/ 1082746 h 4831425"/>
              <a:gd name="connsiteX146" fmla="*/ 2970577 w 2970577"/>
              <a:gd name="connsiteY146" fmla="*/ 1413186 h 4831425"/>
              <a:gd name="connsiteX147" fmla="*/ 2911819 w 2970577"/>
              <a:gd name="connsiteY147" fmla="*/ 1401324 h 4831425"/>
              <a:gd name="connsiteX148" fmla="*/ 2810167 w 2970577"/>
              <a:gd name="connsiteY148" fmla="*/ 1247966 h 4831425"/>
              <a:gd name="connsiteX149" fmla="*/ 2911819 w 2970577"/>
              <a:gd name="connsiteY149" fmla="*/ 1094609 h 4831425"/>
              <a:gd name="connsiteX150" fmla="*/ 3506 w 2970577"/>
              <a:gd name="connsiteY150" fmla="*/ 650546 h 4831425"/>
              <a:gd name="connsiteX151" fmla="*/ 7010 w 2970577"/>
              <a:gd name="connsiteY151" fmla="*/ 654050 h 4831425"/>
              <a:gd name="connsiteX152" fmla="*/ 3506 w 2970577"/>
              <a:gd name="connsiteY152" fmla="*/ 657554 h 4831425"/>
              <a:gd name="connsiteX153" fmla="*/ 1 w 2970577"/>
              <a:gd name="connsiteY153" fmla="*/ 654050 h 4831425"/>
              <a:gd name="connsiteX154" fmla="*/ 3506 w 2970577"/>
              <a:gd name="connsiteY154" fmla="*/ 650546 h 4831425"/>
              <a:gd name="connsiteX155" fmla="*/ 597422 w 2970577"/>
              <a:gd name="connsiteY155" fmla="*/ 619011 h 4831425"/>
              <a:gd name="connsiteX156" fmla="*/ 630710 w 2970577"/>
              <a:gd name="connsiteY156" fmla="*/ 652299 h 4831425"/>
              <a:gd name="connsiteX157" fmla="*/ 597422 w 2970577"/>
              <a:gd name="connsiteY157" fmla="*/ 685587 h 4831425"/>
              <a:gd name="connsiteX158" fmla="*/ 564134 w 2970577"/>
              <a:gd name="connsiteY158" fmla="*/ 652299 h 4831425"/>
              <a:gd name="connsiteX159" fmla="*/ 597422 w 2970577"/>
              <a:gd name="connsiteY159" fmla="*/ 619011 h 4831425"/>
              <a:gd name="connsiteX160" fmla="*/ 1193105 w 2970577"/>
              <a:gd name="connsiteY160" fmla="*/ 583971 h 4831425"/>
              <a:gd name="connsiteX161" fmla="*/ 1261432 w 2970577"/>
              <a:gd name="connsiteY161" fmla="*/ 652298 h 4831425"/>
              <a:gd name="connsiteX162" fmla="*/ 1193105 w 2970577"/>
              <a:gd name="connsiteY162" fmla="*/ 720625 h 4831425"/>
              <a:gd name="connsiteX163" fmla="*/ 1124763 w 2970577"/>
              <a:gd name="connsiteY163" fmla="*/ 652298 h 4831425"/>
              <a:gd name="connsiteX164" fmla="*/ 1193105 w 2970577"/>
              <a:gd name="connsiteY164" fmla="*/ 583971 h 4831425"/>
              <a:gd name="connsiteX165" fmla="*/ 1787021 w 2970577"/>
              <a:gd name="connsiteY165" fmla="*/ 548932 h 4831425"/>
              <a:gd name="connsiteX166" fmla="*/ 1888635 w 2970577"/>
              <a:gd name="connsiteY166" fmla="*/ 652298 h 4831425"/>
              <a:gd name="connsiteX167" fmla="*/ 1787021 w 2970577"/>
              <a:gd name="connsiteY167" fmla="*/ 755664 h 4831425"/>
              <a:gd name="connsiteX168" fmla="*/ 1685407 w 2970577"/>
              <a:gd name="connsiteY168" fmla="*/ 652298 h 4831425"/>
              <a:gd name="connsiteX169" fmla="*/ 1787021 w 2970577"/>
              <a:gd name="connsiteY169" fmla="*/ 548932 h 4831425"/>
              <a:gd name="connsiteX170" fmla="*/ 2382690 w 2970577"/>
              <a:gd name="connsiteY170" fmla="*/ 513893 h 4831425"/>
              <a:gd name="connsiteX171" fmla="*/ 2519344 w 2970577"/>
              <a:gd name="connsiteY171" fmla="*/ 652299 h 4831425"/>
              <a:gd name="connsiteX172" fmla="*/ 2382690 w 2970577"/>
              <a:gd name="connsiteY172" fmla="*/ 790705 h 4831425"/>
              <a:gd name="connsiteX173" fmla="*/ 2246036 w 2970577"/>
              <a:gd name="connsiteY173" fmla="*/ 652299 h 4831425"/>
              <a:gd name="connsiteX174" fmla="*/ 2382690 w 2970577"/>
              <a:gd name="connsiteY174" fmla="*/ 513893 h 4831425"/>
              <a:gd name="connsiteX175" fmla="*/ 2970577 w 2970577"/>
              <a:gd name="connsiteY175" fmla="*/ 483928 h 4831425"/>
              <a:gd name="connsiteX176" fmla="*/ 2970577 w 2970577"/>
              <a:gd name="connsiteY176" fmla="*/ 824172 h 4831425"/>
              <a:gd name="connsiteX177" fmla="*/ 2911527 w 2970577"/>
              <a:gd name="connsiteY177" fmla="*/ 812251 h 4831425"/>
              <a:gd name="connsiteX178" fmla="*/ 2806665 w 2970577"/>
              <a:gd name="connsiteY178" fmla="*/ 654050 h 4831425"/>
              <a:gd name="connsiteX179" fmla="*/ 2911527 w 2970577"/>
              <a:gd name="connsiteY179" fmla="*/ 495850 h 4831425"/>
              <a:gd name="connsiteX180" fmla="*/ 1754 w 2970577"/>
              <a:gd name="connsiteY180" fmla="*/ 54902 h 4831425"/>
              <a:gd name="connsiteX181" fmla="*/ 3506 w 2970577"/>
              <a:gd name="connsiteY181" fmla="*/ 56655 h 4831425"/>
              <a:gd name="connsiteX182" fmla="*/ 1754 w 2970577"/>
              <a:gd name="connsiteY182" fmla="*/ 58407 h 4831425"/>
              <a:gd name="connsiteX183" fmla="*/ 2 w 2970577"/>
              <a:gd name="connsiteY183" fmla="*/ 56655 h 4831425"/>
              <a:gd name="connsiteX184" fmla="*/ 1754 w 2970577"/>
              <a:gd name="connsiteY184" fmla="*/ 54902 h 4831425"/>
              <a:gd name="connsiteX185" fmla="*/ 597422 w 2970577"/>
              <a:gd name="connsiteY185" fmla="*/ 26870 h 4831425"/>
              <a:gd name="connsiteX186" fmla="*/ 627207 w 2970577"/>
              <a:gd name="connsiteY186" fmla="*/ 56655 h 4831425"/>
              <a:gd name="connsiteX187" fmla="*/ 597422 w 2970577"/>
              <a:gd name="connsiteY187" fmla="*/ 86414 h 4831425"/>
              <a:gd name="connsiteX188" fmla="*/ 567639 w 2970577"/>
              <a:gd name="connsiteY188" fmla="*/ 56655 h 4831425"/>
              <a:gd name="connsiteX189" fmla="*/ 597422 w 2970577"/>
              <a:gd name="connsiteY189" fmla="*/ 26870 h 4831425"/>
              <a:gd name="connsiteX190" fmla="*/ 2825465 w 2970577"/>
              <a:gd name="connsiteY190" fmla="*/ 0 h 4831425"/>
              <a:gd name="connsiteX191" fmla="*/ 2970577 w 2970577"/>
              <a:gd name="connsiteY191" fmla="*/ 0 h 4831425"/>
              <a:gd name="connsiteX192" fmla="*/ 2970577 w 2970577"/>
              <a:gd name="connsiteY192" fmla="*/ 221496 h 4831425"/>
              <a:gd name="connsiteX193" fmla="*/ 2914256 w 2970577"/>
              <a:gd name="connsiteY193" fmla="*/ 210126 h 4831425"/>
              <a:gd name="connsiteX194" fmla="*/ 2813674 w 2970577"/>
              <a:gd name="connsiteY194" fmla="*/ 58405 h 4831425"/>
              <a:gd name="connsiteX195" fmla="*/ 2264442 w 2970577"/>
              <a:gd name="connsiteY195" fmla="*/ 0 h 4831425"/>
              <a:gd name="connsiteX196" fmla="*/ 2500943 w 2970577"/>
              <a:gd name="connsiteY196" fmla="*/ 0 h 4831425"/>
              <a:gd name="connsiteX197" fmla="*/ 2505378 w 2970577"/>
              <a:gd name="connsiteY197" fmla="*/ 6578 h 4831425"/>
              <a:gd name="connsiteX198" fmla="*/ 2515842 w 2970577"/>
              <a:gd name="connsiteY198" fmla="*/ 58406 h 4831425"/>
              <a:gd name="connsiteX199" fmla="*/ 2382692 w 2970577"/>
              <a:gd name="connsiteY199" fmla="*/ 191532 h 4831425"/>
              <a:gd name="connsiteX200" fmla="*/ 2249543 w 2970577"/>
              <a:gd name="connsiteY200" fmla="*/ 58406 h 4831425"/>
              <a:gd name="connsiteX201" fmla="*/ 2260007 w 2970577"/>
              <a:gd name="connsiteY201" fmla="*/ 6578 h 4831425"/>
              <a:gd name="connsiteX202" fmla="*/ 1710255 w 2970577"/>
              <a:gd name="connsiteY202" fmla="*/ 0 h 4831425"/>
              <a:gd name="connsiteX203" fmla="*/ 1863793 w 2970577"/>
              <a:gd name="connsiteY203" fmla="*/ 0 h 4831425"/>
              <a:gd name="connsiteX204" fmla="*/ 1877424 w 2970577"/>
              <a:gd name="connsiteY204" fmla="*/ 20217 h 4831425"/>
              <a:gd name="connsiteX205" fmla="*/ 1885134 w 2970577"/>
              <a:gd name="connsiteY205" fmla="*/ 58406 h 4831425"/>
              <a:gd name="connsiteX206" fmla="*/ 1787024 w 2970577"/>
              <a:gd name="connsiteY206" fmla="*/ 156492 h 4831425"/>
              <a:gd name="connsiteX207" fmla="*/ 1688914 w 2970577"/>
              <a:gd name="connsiteY207" fmla="*/ 58406 h 4831425"/>
              <a:gd name="connsiteX208" fmla="*/ 1696624 w 2970577"/>
              <a:gd name="connsiteY208" fmla="*/ 20217 h 4831425"/>
              <a:gd name="connsiteX209" fmla="*/ 1163315 w 2970577"/>
              <a:gd name="connsiteY209" fmla="*/ 0 h 4831425"/>
              <a:gd name="connsiteX210" fmla="*/ 1222901 w 2970577"/>
              <a:gd name="connsiteY210" fmla="*/ 0 h 4831425"/>
              <a:gd name="connsiteX211" fmla="*/ 1238945 w 2970577"/>
              <a:gd name="connsiteY211" fmla="*/ 10818 h 4831425"/>
              <a:gd name="connsiteX212" fmla="*/ 1257931 w 2970577"/>
              <a:gd name="connsiteY212" fmla="*/ 56654 h 4831425"/>
              <a:gd name="connsiteX213" fmla="*/ 1193108 w 2970577"/>
              <a:gd name="connsiteY213" fmla="*/ 121453 h 4831425"/>
              <a:gd name="connsiteX214" fmla="*/ 1128285 w 2970577"/>
              <a:gd name="connsiteY214" fmla="*/ 56654 h 4831425"/>
              <a:gd name="connsiteX215" fmla="*/ 1147271 w 2970577"/>
              <a:gd name="connsiteY215" fmla="*/ 10818 h 4831425"/>
            </a:gdLst>
            <a:ahLst/>
            <a:cxnLst/>
            <a:rect l="l" t="t" r="r" b="b"/>
            <a:pathLst>
              <a:path w="2970577" h="4831425">
                <a:moveTo>
                  <a:pt x="2382675" y="4820224"/>
                </a:moveTo>
                <a:cubicBezTo>
                  <a:pt x="2384610" y="4820224"/>
                  <a:pt x="2386179" y="4821793"/>
                  <a:pt x="2386179" y="4823728"/>
                </a:cubicBezTo>
                <a:cubicBezTo>
                  <a:pt x="2386179" y="4825663"/>
                  <a:pt x="2384610" y="4827232"/>
                  <a:pt x="2382675" y="4827232"/>
                </a:cubicBezTo>
                <a:cubicBezTo>
                  <a:pt x="2380740" y="4827232"/>
                  <a:pt x="2379171" y="4825663"/>
                  <a:pt x="2379171" y="4823728"/>
                </a:cubicBezTo>
                <a:cubicBezTo>
                  <a:pt x="2379171" y="4821793"/>
                  <a:pt x="2380740" y="4820224"/>
                  <a:pt x="2382675" y="4820224"/>
                </a:cubicBezTo>
                <a:close/>
                <a:moveTo>
                  <a:pt x="2970577" y="4812527"/>
                </a:moveTo>
                <a:lnTo>
                  <a:pt x="2970577" y="4831425"/>
                </a:lnTo>
                <a:lnTo>
                  <a:pt x="2968433" y="4830648"/>
                </a:lnTo>
                <a:cubicBezTo>
                  <a:pt x="2965897" y="4828429"/>
                  <a:pt x="2964328" y="4825363"/>
                  <a:pt x="2964328" y="4821976"/>
                </a:cubicBezTo>
                <a:cubicBezTo>
                  <a:pt x="2964328" y="4818590"/>
                  <a:pt x="2965897" y="4815524"/>
                  <a:pt x="2968433" y="4813304"/>
                </a:cubicBezTo>
                <a:close/>
                <a:moveTo>
                  <a:pt x="1787008" y="4221051"/>
                </a:moveTo>
                <a:cubicBezTo>
                  <a:pt x="1790878" y="4221051"/>
                  <a:pt x="1794016" y="4223404"/>
                  <a:pt x="1794016" y="4226307"/>
                </a:cubicBezTo>
                <a:cubicBezTo>
                  <a:pt x="1794016" y="4229210"/>
                  <a:pt x="1790878" y="4231563"/>
                  <a:pt x="1787008" y="4231563"/>
                </a:cubicBezTo>
                <a:cubicBezTo>
                  <a:pt x="1783138" y="4231563"/>
                  <a:pt x="1780000" y="4229210"/>
                  <a:pt x="1780000" y="4226307"/>
                </a:cubicBezTo>
                <a:cubicBezTo>
                  <a:pt x="1780000" y="4223404"/>
                  <a:pt x="1783138" y="4221051"/>
                  <a:pt x="1787008" y="4221051"/>
                </a:cubicBezTo>
                <a:close/>
                <a:moveTo>
                  <a:pt x="2384428" y="4200028"/>
                </a:moveTo>
                <a:cubicBezTo>
                  <a:pt x="2398942" y="4200028"/>
                  <a:pt x="2410708" y="4211794"/>
                  <a:pt x="2410708" y="4226308"/>
                </a:cubicBezTo>
                <a:cubicBezTo>
                  <a:pt x="2410708" y="4240822"/>
                  <a:pt x="2398942" y="4252588"/>
                  <a:pt x="2384428" y="4252588"/>
                </a:cubicBezTo>
                <a:cubicBezTo>
                  <a:pt x="2369914" y="4252588"/>
                  <a:pt x="2358148" y="4240822"/>
                  <a:pt x="2358148" y="4226308"/>
                </a:cubicBezTo>
                <a:cubicBezTo>
                  <a:pt x="2358148" y="4211794"/>
                  <a:pt x="2369914" y="4200028"/>
                  <a:pt x="2384428" y="4200028"/>
                </a:cubicBezTo>
                <a:close/>
                <a:moveTo>
                  <a:pt x="2970577" y="4184076"/>
                </a:moveTo>
                <a:lnTo>
                  <a:pt x="2970577" y="4272042"/>
                </a:lnTo>
                <a:lnTo>
                  <a:pt x="2960614" y="4270031"/>
                </a:lnTo>
                <a:cubicBezTo>
                  <a:pt x="2944265" y="4263116"/>
                  <a:pt x="2932793" y="4246927"/>
                  <a:pt x="2932793" y="4228059"/>
                </a:cubicBezTo>
                <a:cubicBezTo>
                  <a:pt x="2932793" y="4209192"/>
                  <a:pt x="2944265" y="4193003"/>
                  <a:pt x="2960614" y="4186088"/>
                </a:cubicBezTo>
                <a:close/>
                <a:moveTo>
                  <a:pt x="1191342" y="3625383"/>
                </a:moveTo>
                <a:cubicBezTo>
                  <a:pt x="1195212" y="3625383"/>
                  <a:pt x="1198350" y="3627736"/>
                  <a:pt x="1198350" y="3630639"/>
                </a:cubicBezTo>
                <a:cubicBezTo>
                  <a:pt x="1198350" y="3633542"/>
                  <a:pt x="1195212" y="3635895"/>
                  <a:pt x="1191342" y="3635895"/>
                </a:cubicBezTo>
                <a:cubicBezTo>
                  <a:pt x="1187472" y="3635895"/>
                  <a:pt x="1184334" y="3633542"/>
                  <a:pt x="1184334" y="3630639"/>
                </a:cubicBezTo>
                <a:cubicBezTo>
                  <a:pt x="1184334" y="3627736"/>
                  <a:pt x="1187472" y="3625383"/>
                  <a:pt x="1191342" y="3625383"/>
                </a:cubicBezTo>
                <a:close/>
                <a:moveTo>
                  <a:pt x="1787010" y="3600856"/>
                </a:moveTo>
                <a:cubicBezTo>
                  <a:pt x="1804427" y="3600856"/>
                  <a:pt x="1818546" y="3614975"/>
                  <a:pt x="1818546" y="3632392"/>
                </a:cubicBezTo>
                <a:cubicBezTo>
                  <a:pt x="1818546" y="3649809"/>
                  <a:pt x="1804427" y="3663928"/>
                  <a:pt x="1787010" y="3663928"/>
                </a:cubicBezTo>
                <a:cubicBezTo>
                  <a:pt x="1769593" y="3663928"/>
                  <a:pt x="1755474" y="3649809"/>
                  <a:pt x="1755474" y="3632392"/>
                </a:cubicBezTo>
                <a:cubicBezTo>
                  <a:pt x="1755474" y="3614975"/>
                  <a:pt x="1769593" y="3600856"/>
                  <a:pt x="1787010" y="3600856"/>
                </a:cubicBezTo>
                <a:close/>
                <a:moveTo>
                  <a:pt x="2384430" y="3576328"/>
                </a:moveTo>
                <a:cubicBezTo>
                  <a:pt x="2414425" y="3576328"/>
                  <a:pt x="2438741" y="3600644"/>
                  <a:pt x="2438741" y="3630639"/>
                </a:cubicBezTo>
                <a:cubicBezTo>
                  <a:pt x="2438741" y="3660634"/>
                  <a:pt x="2414425" y="3684950"/>
                  <a:pt x="2384430" y="3684950"/>
                </a:cubicBezTo>
                <a:cubicBezTo>
                  <a:pt x="2354435" y="3684950"/>
                  <a:pt x="2330119" y="3660634"/>
                  <a:pt x="2330119" y="3630639"/>
                </a:cubicBezTo>
                <a:cubicBezTo>
                  <a:pt x="2330119" y="3600644"/>
                  <a:pt x="2354435" y="3576328"/>
                  <a:pt x="2384430" y="3576328"/>
                </a:cubicBezTo>
                <a:close/>
                <a:moveTo>
                  <a:pt x="2970577" y="3560378"/>
                </a:moveTo>
                <a:lnTo>
                  <a:pt x="2970577" y="3704406"/>
                </a:lnTo>
                <a:lnTo>
                  <a:pt x="2949705" y="3700193"/>
                </a:lnTo>
                <a:cubicBezTo>
                  <a:pt x="2923295" y="3689022"/>
                  <a:pt x="2904764" y="3662871"/>
                  <a:pt x="2904764" y="3632392"/>
                </a:cubicBezTo>
                <a:cubicBezTo>
                  <a:pt x="2904764" y="3601913"/>
                  <a:pt x="2923295" y="3575762"/>
                  <a:pt x="2949705" y="3564592"/>
                </a:cubicBezTo>
                <a:close/>
                <a:moveTo>
                  <a:pt x="595669" y="3033219"/>
                </a:moveTo>
                <a:cubicBezTo>
                  <a:pt x="597604" y="3033219"/>
                  <a:pt x="599172" y="3034788"/>
                  <a:pt x="599172" y="3036723"/>
                </a:cubicBezTo>
                <a:cubicBezTo>
                  <a:pt x="599172" y="3038658"/>
                  <a:pt x="597604" y="3040227"/>
                  <a:pt x="595669" y="3040227"/>
                </a:cubicBezTo>
                <a:cubicBezTo>
                  <a:pt x="593734" y="3040227"/>
                  <a:pt x="592164" y="3038658"/>
                  <a:pt x="592164" y="3036723"/>
                </a:cubicBezTo>
                <a:cubicBezTo>
                  <a:pt x="592164" y="3034788"/>
                  <a:pt x="593734" y="3033219"/>
                  <a:pt x="595669" y="3033219"/>
                </a:cubicBezTo>
                <a:close/>
                <a:moveTo>
                  <a:pt x="1193096" y="3008691"/>
                </a:moveTo>
                <a:cubicBezTo>
                  <a:pt x="1207610" y="3008691"/>
                  <a:pt x="1219376" y="3020457"/>
                  <a:pt x="1219376" y="3034971"/>
                </a:cubicBezTo>
                <a:cubicBezTo>
                  <a:pt x="1219376" y="3049485"/>
                  <a:pt x="1207610" y="3061251"/>
                  <a:pt x="1193096" y="3061251"/>
                </a:cubicBezTo>
                <a:cubicBezTo>
                  <a:pt x="1178582" y="3061251"/>
                  <a:pt x="1166816" y="3049485"/>
                  <a:pt x="1166816" y="3034971"/>
                </a:cubicBezTo>
                <a:cubicBezTo>
                  <a:pt x="1166816" y="3020457"/>
                  <a:pt x="1178582" y="3008691"/>
                  <a:pt x="1193096" y="3008691"/>
                </a:cubicBezTo>
                <a:close/>
                <a:moveTo>
                  <a:pt x="1788764" y="2980660"/>
                </a:moveTo>
                <a:cubicBezTo>
                  <a:pt x="1818759" y="2980660"/>
                  <a:pt x="1843075" y="3004976"/>
                  <a:pt x="1843075" y="3034971"/>
                </a:cubicBezTo>
                <a:cubicBezTo>
                  <a:pt x="1843075" y="3064966"/>
                  <a:pt x="1818759" y="3089282"/>
                  <a:pt x="1788764" y="3089282"/>
                </a:cubicBezTo>
                <a:cubicBezTo>
                  <a:pt x="1758769" y="3089282"/>
                  <a:pt x="1734453" y="3064966"/>
                  <a:pt x="1734453" y="3034971"/>
                </a:cubicBezTo>
                <a:cubicBezTo>
                  <a:pt x="1734453" y="3004976"/>
                  <a:pt x="1758769" y="2980660"/>
                  <a:pt x="1788764" y="2980660"/>
                </a:cubicBezTo>
                <a:close/>
                <a:moveTo>
                  <a:pt x="2382681" y="2956132"/>
                </a:moveTo>
                <a:cubicBezTo>
                  <a:pt x="2427190" y="2956132"/>
                  <a:pt x="2463272" y="2992214"/>
                  <a:pt x="2463272" y="3036723"/>
                </a:cubicBezTo>
                <a:cubicBezTo>
                  <a:pt x="2463272" y="3081232"/>
                  <a:pt x="2427190" y="3117314"/>
                  <a:pt x="2382681" y="3117314"/>
                </a:cubicBezTo>
                <a:cubicBezTo>
                  <a:pt x="2338172" y="3117314"/>
                  <a:pt x="2302090" y="3081232"/>
                  <a:pt x="2302090" y="3036723"/>
                </a:cubicBezTo>
                <a:cubicBezTo>
                  <a:pt x="2302090" y="2992214"/>
                  <a:pt x="2338172" y="2956132"/>
                  <a:pt x="2382681" y="2956132"/>
                </a:cubicBezTo>
                <a:close/>
                <a:moveTo>
                  <a:pt x="2970577" y="2933201"/>
                </a:moveTo>
                <a:lnTo>
                  <a:pt x="2970577" y="3136741"/>
                </a:lnTo>
                <a:lnTo>
                  <a:pt x="2938795" y="3130214"/>
                </a:lnTo>
                <a:cubicBezTo>
                  <a:pt x="2902324" y="3114522"/>
                  <a:pt x="2876734" y="3077786"/>
                  <a:pt x="2876734" y="3034971"/>
                </a:cubicBezTo>
                <a:cubicBezTo>
                  <a:pt x="2876734" y="2992156"/>
                  <a:pt x="2902324" y="2955420"/>
                  <a:pt x="2938795" y="2939728"/>
                </a:cubicBezTo>
                <a:close/>
                <a:moveTo>
                  <a:pt x="597420" y="2427039"/>
                </a:moveTo>
                <a:cubicBezTo>
                  <a:pt x="604193" y="2427039"/>
                  <a:pt x="609684" y="2432530"/>
                  <a:pt x="609684" y="2439303"/>
                </a:cubicBezTo>
                <a:cubicBezTo>
                  <a:pt x="609684" y="2446076"/>
                  <a:pt x="604193" y="2451567"/>
                  <a:pt x="597420" y="2451567"/>
                </a:cubicBezTo>
                <a:cubicBezTo>
                  <a:pt x="590647" y="2451567"/>
                  <a:pt x="585156" y="2446076"/>
                  <a:pt x="585156" y="2439303"/>
                </a:cubicBezTo>
                <a:cubicBezTo>
                  <a:pt x="585156" y="2432530"/>
                  <a:pt x="590647" y="2427039"/>
                  <a:pt x="597420" y="2427039"/>
                </a:cubicBezTo>
                <a:close/>
                <a:moveTo>
                  <a:pt x="1191345" y="2399007"/>
                </a:moveTo>
                <a:cubicBezTo>
                  <a:pt x="1214567" y="2399007"/>
                  <a:pt x="1233392" y="2417832"/>
                  <a:pt x="1233392" y="2441054"/>
                </a:cubicBezTo>
                <a:cubicBezTo>
                  <a:pt x="1233392" y="2464276"/>
                  <a:pt x="1214567" y="2483101"/>
                  <a:pt x="1191345" y="2483101"/>
                </a:cubicBezTo>
                <a:cubicBezTo>
                  <a:pt x="1168123" y="2483101"/>
                  <a:pt x="1149298" y="2464276"/>
                  <a:pt x="1149298" y="2441054"/>
                </a:cubicBezTo>
                <a:cubicBezTo>
                  <a:pt x="1149298" y="2417832"/>
                  <a:pt x="1168123" y="2399007"/>
                  <a:pt x="1191345" y="2399007"/>
                </a:cubicBezTo>
                <a:close/>
                <a:moveTo>
                  <a:pt x="1787014" y="2363968"/>
                </a:moveTo>
                <a:cubicBezTo>
                  <a:pt x="1827653" y="2363968"/>
                  <a:pt x="1860597" y="2397697"/>
                  <a:pt x="1860597" y="2439303"/>
                </a:cubicBezTo>
                <a:cubicBezTo>
                  <a:pt x="1860597" y="2480909"/>
                  <a:pt x="1827653" y="2514638"/>
                  <a:pt x="1787014" y="2514638"/>
                </a:cubicBezTo>
                <a:cubicBezTo>
                  <a:pt x="1746375" y="2514638"/>
                  <a:pt x="1713431" y="2480909"/>
                  <a:pt x="1713431" y="2439303"/>
                </a:cubicBezTo>
                <a:cubicBezTo>
                  <a:pt x="1713431" y="2397697"/>
                  <a:pt x="1746375" y="2363968"/>
                  <a:pt x="1787014" y="2363968"/>
                </a:cubicBezTo>
                <a:close/>
                <a:moveTo>
                  <a:pt x="2382682" y="2335937"/>
                </a:moveTo>
                <a:cubicBezTo>
                  <a:pt x="2438802" y="2335937"/>
                  <a:pt x="2484296" y="2382216"/>
                  <a:pt x="2484296" y="2439303"/>
                </a:cubicBezTo>
                <a:cubicBezTo>
                  <a:pt x="2484296" y="2496390"/>
                  <a:pt x="2438802" y="2542669"/>
                  <a:pt x="2382682" y="2542669"/>
                </a:cubicBezTo>
                <a:cubicBezTo>
                  <a:pt x="2326562" y="2542669"/>
                  <a:pt x="2281068" y="2496390"/>
                  <a:pt x="2281068" y="2439303"/>
                </a:cubicBezTo>
                <a:cubicBezTo>
                  <a:pt x="2281068" y="2382216"/>
                  <a:pt x="2326562" y="2335937"/>
                  <a:pt x="2382682" y="2335937"/>
                </a:cubicBezTo>
                <a:close/>
                <a:moveTo>
                  <a:pt x="2970577" y="2312979"/>
                </a:moveTo>
                <a:lnTo>
                  <a:pt x="2970577" y="2569132"/>
                </a:lnTo>
                <a:lnTo>
                  <a:pt x="2927887" y="2560513"/>
                </a:lnTo>
                <a:cubicBezTo>
                  <a:pt x="2881355" y="2540832"/>
                  <a:pt x="2848705" y="2494757"/>
                  <a:pt x="2848705" y="2441055"/>
                </a:cubicBezTo>
                <a:cubicBezTo>
                  <a:pt x="2848705" y="2387354"/>
                  <a:pt x="2881355" y="2341279"/>
                  <a:pt x="2927887" y="2321597"/>
                </a:cubicBezTo>
                <a:close/>
                <a:moveTo>
                  <a:pt x="597421" y="1820859"/>
                </a:moveTo>
                <a:cubicBezTo>
                  <a:pt x="610000" y="1820859"/>
                  <a:pt x="620197" y="1831056"/>
                  <a:pt x="620197" y="1843635"/>
                </a:cubicBezTo>
                <a:cubicBezTo>
                  <a:pt x="620197" y="1856214"/>
                  <a:pt x="610000" y="1866411"/>
                  <a:pt x="597421" y="1866411"/>
                </a:cubicBezTo>
                <a:cubicBezTo>
                  <a:pt x="584842" y="1866411"/>
                  <a:pt x="574645" y="1856214"/>
                  <a:pt x="574645" y="1843635"/>
                </a:cubicBezTo>
                <a:cubicBezTo>
                  <a:pt x="574645" y="1831056"/>
                  <a:pt x="584842" y="1820859"/>
                  <a:pt x="597421" y="1820859"/>
                </a:cubicBezTo>
                <a:close/>
                <a:moveTo>
                  <a:pt x="1191349" y="1789323"/>
                </a:moveTo>
                <a:cubicBezTo>
                  <a:pt x="1222312" y="1789323"/>
                  <a:pt x="1247412" y="1814423"/>
                  <a:pt x="1247412" y="1845386"/>
                </a:cubicBezTo>
                <a:cubicBezTo>
                  <a:pt x="1247412" y="1876349"/>
                  <a:pt x="1222312" y="1901449"/>
                  <a:pt x="1191349" y="1901449"/>
                </a:cubicBezTo>
                <a:cubicBezTo>
                  <a:pt x="1160386" y="1901449"/>
                  <a:pt x="1135286" y="1876349"/>
                  <a:pt x="1135286" y="1845386"/>
                </a:cubicBezTo>
                <a:cubicBezTo>
                  <a:pt x="1135286" y="1814423"/>
                  <a:pt x="1160386" y="1789323"/>
                  <a:pt x="1191349" y="1789323"/>
                </a:cubicBezTo>
                <a:close/>
                <a:moveTo>
                  <a:pt x="1787016" y="1754284"/>
                </a:moveTo>
                <a:cubicBezTo>
                  <a:pt x="1835396" y="1754284"/>
                  <a:pt x="1874615" y="1794287"/>
                  <a:pt x="1874615" y="1843634"/>
                </a:cubicBezTo>
                <a:cubicBezTo>
                  <a:pt x="1874615" y="1892981"/>
                  <a:pt x="1835396" y="1932984"/>
                  <a:pt x="1787016" y="1932984"/>
                </a:cubicBezTo>
                <a:cubicBezTo>
                  <a:pt x="1738636" y="1932984"/>
                  <a:pt x="1699417" y="1892981"/>
                  <a:pt x="1699417" y="1843634"/>
                </a:cubicBezTo>
                <a:cubicBezTo>
                  <a:pt x="1699417" y="1794287"/>
                  <a:pt x="1738636" y="1754284"/>
                  <a:pt x="1787016" y="1754284"/>
                </a:cubicBezTo>
                <a:close/>
                <a:moveTo>
                  <a:pt x="2380932" y="1722749"/>
                </a:moveTo>
                <a:cubicBezTo>
                  <a:pt x="2447695" y="1722749"/>
                  <a:pt x="2501818" y="1776872"/>
                  <a:pt x="2501818" y="1843635"/>
                </a:cubicBezTo>
                <a:cubicBezTo>
                  <a:pt x="2501818" y="1910398"/>
                  <a:pt x="2447695" y="1964521"/>
                  <a:pt x="2380932" y="1964521"/>
                </a:cubicBezTo>
                <a:cubicBezTo>
                  <a:pt x="2314169" y="1964521"/>
                  <a:pt x="2260046" y="1910398"/>
                  <a:pt x="2260046" y="1843635"/>
                </a:cubicBezTo>
                <a:cubicBezTo>
                  <a:pt x="2260046" y="1776872"/>
                  <a:pt x="2314169" y="1722749"/>
                  <a:pt x="2380932" y="1722749"/>
                </a:cubicBezTo>
                <a:close/>
                <a:moveTo>
                  <a:pt x="2970577" y="1692801"/>
                </a:moveTo>
                <a:lnTo>
                  <a:pt x="2970577" y="1994467"/>
                </a:lnTo>
                <a:lnTo>
                  <a:pt x="2919705" y="1984077"/>
                </a:lnTo>
                <a:cubicBezTo>
                  <a:pt x="2865628" y="1960938"/>
                  <a:pt x="2827683" y="1906769"/>
                  <a:pt x="2827683" y="1843634"/>
                </a:cubicBezTo>
                <a:cubicBezTo>
                  <a:pt x="2827683" y="1780499"/>
                  <a:pt x="2865628" y="1726330"/>
                  <a:pt x="2919705" y="1703191"/>
                </a:cubicBezTo>
                <a:close/>
                <a:moveTo>
                  <a:pt x="1753" y="1246214"/>
                </a:moveTo>
                <a:cubicBezTo>
                  <a:pt x="2721" y="1246214"/>
                  <a:pt x="3505" y="1246998"/>
                  <a:pt x="3505" y="1247966"/>
                </a:cubicBezTo>
                <a:cubicBezTo>
                  <a:pt x="3505" y="1248933"/>
                  <a:pt x="2721" y="1249718"/>
                  <a:pt x="1753" y="1249718"/>
                </a:cubicBezTo>
                <a:cubicBezTo>
                  <a:pt x="786" y="1249718"/>
                  <a:pt x="0" y="1248933"/>
                  <a:pt x="0" y="1247966"/>
                </a:cubicBezTo>
                <a:cubicBezTo>
                  <a:pt x="0" y="1246998"/>
                  <a:pt x="786" y="1246214"/>
                  <a:pt x="1753" y="1246214"/>
                </a:cubicBezTo>
                <a:close/>
                <a:moveTo>
                  <a:pt x="597421" y="1218183"/>
                </a:moveTo>
                <a:cubicBezTo>
                  <a:pt x="613870" y="1218183"/>
                  <a:pt x="627205" y="1231518"/>
                  <a:pt x="627205" y="1247967"/>
                </a:cubicBezTo>
                <a:cubicBezTo>
                  <a:pt x="627205" y="1264416"/>
                  <a:pt x="613870" y="1277751"/>
                  <a:pt x="597421" y="1277751"/>
                </a:cubicBezTo>
                <a:cubicBezTo>
                  <a:pt x="580972" y="1277751"/>
                  <a:pt x="567638" y="1264416"/>
                  <a:pt x="567638" y="1247967"/>
                </a:cubicBezTo>
                <a:cubicBezTo>
                  <a:pt x="567638" y="1231518"/>
                  <a:pt x="580972" y="1218183"/>
                  <a:pt x="597421" y="1218183"/>
                </a:cubicBezTo>
                <a:close/>
                <a:moveTo>
                  <a:pt x="1193103" y="1183143"/>
                </a:moveTo>
                <a:cubicBezTo>
                  <a:pt x="1228904" y="1183143"/>
                  <a:pt x="1257926" y="1212165"/>
                  <a:pt x="1257926" y="1247966"/>
                </a:cubicBezTo>
                <a:cubicBezTo>
                  <a:pt x="1257926" y="1283767"/>
                  <a:pt x="1228904" y="1312789"/>
                  <a:pt x="1193103" y="1312789"/>
                </a:cubicBezTo>
                <a:cubicBezTo>
                  <a:pt x="1157302" y="1312789"/>
                  <a:pt x="1128280" y="1283767"/>
                  <a:pt x="1128280" y="1247966"/>
                </a:cubicBezTo>
                <a:cubicBezTo>
                  <a:pt x="1128280" y="1212165"/>
                  <a:pt x="1157302" y="1183143"/>
                  <a:pt x="1193103" y="1183143"/>
                </a:cubicBezTo>
                <a:close/>
                <a:moveTo>
                  <a:pt x="1788771" y="1151608"/>
                </a:moveTo>
                <a:cubicBezTo>
                  <a:pt x="1843923" y="1151608"/>
                  <a:pt x="1888633" y="1195533"/>
                  <a:pt x="1888633" y="1249718"/>
                </a:cubicBezTo>
                <a:cubicBezTo>
                  <a:pt x="1888633" y="1303903"/>
                  <a:pt x="1843923" y="1347828"/>
                  <a:pt x="1788771" y="1347828"/>
                </a:cubicBezTo>
                <a:cubicBezTo>
                  <a:pt x="1733619" y="1347828"/>
                  <a:pt x="1688909" y="1303903"/>
                  <a:pt x="1688909" y="1249718"/>
                </a:cubicBezTo>
                <a:cubicBezTo>
                  <a:pt x="1688909" y="1195533"/>
                  <a:pt x="1733619" y="1151608"/>
                  <a:pt x="1788771" y="1151608"/>
                </a:cubicBezTo>
                <a:close/>
                <a:moveTo>
                  <a:pt x="2382688" y="1116569"/>
                </a:moveTo>
                <a:cubicBezTo>
                  <a:pt x="2456225" y="1116569"/>
                  <a:pt x="2515838" y="1175398"/>
                  <a:pt x="2515838" y="1247967"/>
                </a:cubicBezTo>
                <a:cubicBezTo>
                  <a:pt x="2515838" y="1320536"/>
                  <a:pt x="2456225" y="1379365"/>
                  <a:pt x="2382688" y="1379365"/>
                </a:cubicBezTo>
                <a:cubicBezTo>
                  <a:pt x="2309151" y="1379365"/>
                  <a:pt x="2249538" y="1320536"/>
                  <a:pt x="2249538" y="1247967"/>
                </a:cubicBezTo>
                <a:cubicBezTo>
                  <a:pt x="2249538" y="1175398"/>
                  <a:pt x="2309151" y="1116569"/>
                  <a:pt x="2382688" y="1116569"/>
                </a:cubicBezTo>
                <a:close/>
                <a:moveTo>
                  <a:pt x="2970577" y="1082746"/>
                </a:moveTo>
                <a:lnTo>
                  <a:pt x="2970577" y="1413186"/>
                </a:lnTo>
                <a:lnTo>
                  <a:pt x="2911819" y="1401324"/>
                </a:lnTo>
                <a:cubicBezTo>
                  <a:pt x="2852082" y="1376057"/>
                  <a:pt x="2810167" y="1316907"/>
                  <a:pt x="2810167" y="1247966"/>
                </a:cubicBezTo>
                <a:cubicBezTo>
                  <a:pt x="2810167" y="1179025"/>
                  <a:pt x="2852082" y="1119875"/>
                  <a:pt x="2911819" y="1094609"/>
                </a:cubicBezTo>
                <a:close/>
                <a:moveTo>
                  <a:pt x="3506" y="650546"/>
                </a:moveTo>
                <a:cubicBezTo>
                  <a:pt x="5441" y="650546"/>
                  <a:pt x="7010" y="652115"/>
                  <a:pt x="7010" y="654050"/>
                </a:cubicBezTo>
                <a:cubicBezTo>
                  <a:pt x="7010" y="655985"/>
                  <a:pt x="5441" y="657554"/>
                  <a:pt x="3506" y="657554"/>
                </a:cubicBezTo>
                <a:cubicBezTo>
                  <a:pt x="1571" y="657554"/>
                  <a:pt x="1" y="655985"/>
                  <a:pt x="1" y="654050"/>
                </a:cubicBezTo>
                <a:cubicBezTo>
                  <a:pt x="1" y="652115"/>
                  <a:pt x="1571" y="650546"/>
                  <a:pt x="3506" y="650546"/>
                </a:cubicBezTo>
                <a:close/>
                <a:moveTo>
                  <a:pt x="597422" y="619011"/>
                </a:moveTo>
                <a:cubicBezTo>
                  <a:pt x="615805" y="619011"/>
                  <a:pt x="630710" y="633915"/>
                  <a:pt x="630710" y="652299"/>
                </a:cubicBezTo>
                <a:cubicBezTo>
                  <a:pt x="630710" y="670683"/>
                  <a:pt x="615805" y="685587"/>
                  <a:pt x="597422" y="685587"/>
                </a:cubicBezTo>
                <a:cubicBezTo>
                  <a:pt x="579038" y="685587"/>
                  <a:pt x="564134" y="670683"/>
                  <a:pt x="564134" y="652299"/>
                </a:cubicBezTo>
                <a:cubicBezTo>
                  <a:pt x="564134" y="633915"/>
                  <a:pt x="579038" y="619011"/>
                  <a:pt x="597422" y="619011"/>
                </a:cubicBezTo>
                <a:close/>
                <a:moveTo>
                  <a:pt x="1193105" y="583971"/>
                </a:moveTo>
                <a:cubicBezTo>
                  <a:pt x="1230841" y="583971"/>
                  <a:pt x="1261432" y="614562"/>
                  <a:pt x="1261432" y="652298"/>
                </a:cubicBezTo>
                <a:cubicBezTo>
                  <a:pt x="1261432" y="690034"/>
                  <a:pt x="1230841" y="720625"/>
                  <a:pt x="1193105" y="720625"/>
                </a:cubicBezTo>
                <a:cubicBezTo>
                  <a:pt x="1155369" y="720625"/>
                  <a:pt x="1124763" y="690034"/>
                  <a:pt x="1124763" y="652298"/>
                </a:cubicBezTo>
                <a:cubicBezTo>
                  <a:pt x="1124763" y="614562"/>
                  <a:pt x="1155369" y="583971"/>
                  <a:pt x="1193105" y="583971"/>
                </a:cubicBezTo>
                <a:close/>
                <a:moveTo>
                  <a:pt x="1787021" y="548932"/>
                </a:moveTo>
                <a:cubicBezTo>
                  <a:pt x="1843141" y="548932"/>
                  <a:pt x="1888635" y="595211"/>
                  <a:pt x="1888635" y="652298"/>
                </a:cubicBezTo>
                <a:cubicBezTo>
                  <a:pt x="1888635" y="709385"/>
                  <a:pt x="1843141" y="755664"/>
                  <a:pt x="1787021" y="755664"/>
                </a:cubicBezTo>
                <a:cubicBezTo>
                  <a:pt x="1730901" y="755664"/>
                  <a:pt x="1685407" y="709385"/>
                  <a:pt x="1685407" y="652298"/>
                </a:cubicBezTo>
                <a:cubicBezTo>
                  <a:pt x="1685407" y="595211"/>
                  <a:pt x="1730901" y="548932"/>
                  <a:pt x="1787021" y="548932"/>
                </a:cubicBezTo>
                <a:close/>
                <a:moveTo>
                  <a:pt x="2382690" y="513893"/>
                </a:moveTo>
                <a:cubicBezTo>
                  <a:pt x="2458162" y="513893"/>
                  <a:pt x="2519344" y="575859"/>
                  <a:pt x="2519344" y="652299"/>
                </a:cubicBezTo>
                <a:cubicBezTo>
                  <a:pt x="2519344" y="728739"/>
                  <a:pt x="2458162" y="790705"/>
                  <a:pt x="2382690" y="790705"/>
                </a:cubicBezTo>
                <a:cubicBezTo>
                  <a:pt x="2307218" y="790705"/>
                  <a:pt x="2246036" y="728739"/>
                  <a:pt x="2246036" y="652299"/>
                </a:cubicBezTo>
                <a:cubicBezTo>
                  <a:pt x="2246036" y="575859"/>
                  <a:pt x="2307218" y="513893"/>
                  <a:pt x="2382690" y="513893"/>
                </a:cubicBezTo>
                <a:close/>
                <a:moveTo>
                  <a:pt x="2970577" y="483928"/>
                </a:moveTo>
                <a:lnTo>
                  <a:pt x="2970577" y="824172"/>
                </a:lnTo>
                <a:lnTo>
                  <a:pt x="2911527" y="812251"/>
                </a:lnTo>
                <a:cubicBezTo>
                  <a:pt x="2849904" y="786186"/>
                  <a:pt x="2806665" y="725167"/>
                  <a:pt x="2806665" y="654050"/>
                </a:cubicBezTo>
                <a:cubicBezTo>
                  <a:pt x="2806665" y="582933"/>
                  <a:pt x="2849904" y="521914"/>
                  <a:pt x="2911527" y="495850"/>
                </a:cubicBezTo>
                <a:close/>
                <a:moveTo>
                  <a:pt x="1754" y="54902"/>
                </a:moveTo>
                <a:cubicBezTo>
                  <a:pt x="2722" y="54902"/>
                  <a:pt x="3506" y="55687"/>
                  <a:pt x="3506" y="56655"/>
                </a:cubicBezTo>
                <a:cubicBezTo>
                  <a:pt x="3506" y="57622"/>
                  <a:pt x="2722" y="58407"/>
                  <a:pt x="1754" y="58407"/>
                </a:cubicBezTo>
                <a:cubicBezTo>
                  <a:pt x="787" y="58407"/>
                  <a:pt x="2" y="57622"/>
                  <a:pt x="2" y="56655"/>
                </a:cubicBezTo>
                <a:cubicBezTo>
                  <a:pt x="2" y="55687"/>
                  <a:pt x="787" y="54902"/>
                  <a:pt x="1754" y="54902"/>
                </a:cubicBezTo>
                <a:close/>
                <a:moveTo>
                  <a:pt x="597422" y="26870"/>
                </a:moveTo>
                <a:cubicBezTo>
                  <a:pt x="613871" y="26870"/>
                  <a:pt x="627207" y="40205"/>
                  <a:pt x="627207" y="56655"/>
                </a:cubicBezTo>
                <a:cubicBezTo>
                  <a:pt x="627207" y="73103"/>
                  <a:pt x="613871" y="86414"/>
                  <a:pt x="597422" y="86414"/>
                </a:cubicBezTo>
                <a:cubicBezTo>
                  <a:pt x="580974" y="86414"/>
                  <a:pt x="567639" y="73103"/>
                  <a:pt x="567639" y="56655"/>
                </a:cubicBezTo>
                <a:cubicBezTo>
                  <a:pt x="567639" y="40205"/>
                  <a:pt x="580974" y="26870"/>
                  <a:pt x="597422" y="26870"/>
                </a:cubicBezTo>
                <a:close/>
                <a:moveTo>
                  <a:pt x="2825465" y="0"/>
                </a:moveTo>
                <a:lnTo>
                  <a:pt x="2970577" y="0"/>
                </a:lnTo>
                <a:lnTo>
                  <a:pt x="2970577" y="221496"/>
                </a:lnTo>
                <a:lnTo>
                  <a:pt x="2914256" y="210126"/>
                </a:lnTo>
                <a:cubicBezTo>
                  <a:pt x="2855148" y="185126"/>
                  <a:pt x="2813674" y="126603"/>
                  <a:pt x="2813674" y="58405"/>
                </a:cubicBezTo>
                <a:close/>
                <a:moveTo>
                  <a:pt x="2264442" y="0"/>
                </a:moveTo>
                <a:lnTo>
                  <a:pt x="2500943" y="0"/>
                </a:lnTo>
                <a:lnTo>
                  <a:pt x="2505378" y="6578"/>
                </a:lnTo>
                <a:cubicBezTo>
                  <a:pt x="2512116" y="22508"/>
                  <a:pt x="2515842" y="40022"/>
                  <a:pt x="2515842" y="58406"/>
                </a:cubicBezTo>
                <a:cubicBezTo>
                  <a:pt x="2515842" y="131919"/>
                  <a:pt x="2456229" y="191532"/>
                  <a:pt x="2382692" y="191532"/>
                </a:cubicBezTo>
                <a:cubicBezTo>
                  <a:pt x="2309156" y="191532"/>
                  <a:pt x="2249543" y="131919"/>
                  <a:pt x="2249543" y="58406"/>
                </a:cubicBezTo>
                <a:cubicBezTo>
                  <a:pt x="2249543" y="40022"/>
                  <a:pt x="2253269" y="22508"/>
                  <a:pt x="2260007" y="6578"/>
                </a:cubicBezTo>
                <a:close/>
                <a:moveTo>
                  <a:pt x="1710255" y="0"/>
                </a:moveTo>
                <a:lnTo>
                  <a:pt x="1863793" y="0"/>
                </a:lnTo>
                <a:lnTo>
                  <a:pt x="1877424" y="20217"/>
                </a:lnTo>
                <a:cubicBezTo>
                  <a:pt x="1882389" y="31955"/>
                  <a:pt x="1885134" y="44860"/>
                  <a:pt x="1885134" y="58406"/>
                </a:cubicBezTo>
                <a:cubicBezTo>
                  <a:pt x="1885134" y="112567"/>
                  <a:pt x="1841209" y="156492"/>
                  <a:pt x="1787024" y="156492"/>
                </a:cubicBezTo>
                <a:cubicBezTo>
                  <a:pt x="1732839" y="156492"/>
                  <a:pt x="1688914" y="112567"/>
                  <a:pt x="1688914" y="58406"/>
                </a:cubicBezTo>
                <a:cubicBezTo>
                  <a:pt x="1688914" y="44860"/>
                  <a:pt x="1691659" y="31955"/>
                  <a:pt x="1696624" y="20217"/>
                </a:cubicBezTo>
                <a:close/>
                <a:moveTo>
                  <a:pt x="1163315" y="0"/>
                </a:moveTo>
                <a:lnTo>
                  <a:pt x="1222901" y="0"/>
                </a:lnTo>
                <a:lnTo>
                  <a:pt x="1238945" y="10818"/>
                </a:lnTo>
                <a:cubicBezTo>
                  <a:pt x="1250676" y="22548"/>
                  <a:pt x="1257931" y="38754"/>
                  <a:pt x="1257931" y="56654"/>
                </a:cubicBezTo>
                <a:cubicBezTo>
                  <a:pt x="1257931" y="92431"/>
                  <a:pt x="1228909" y="121453"/>
                  <a:pt x="1193108" y="121453"/>
                </a:cubicBezTo>
                <a:cubicBezTo>
                  <a:pt x="1157307" y="121453"/>
                  <a:pt x="1128285" y="92431"/>
                  <a:pt x="1128285" y="56654"/>
                </a:cubicBezTo>
                <a:cubicBezTo>
                  <a:pt x="1128285" y="38754"/>
                  <a:pt x="1135541" y="22548"/>
                  <a:pt x="1147271" y="10818"/>
                </a:cubicBezTo>
                <a:close/>
              </a:path>
            </a:pathLst>
          </a:custGeom>
          <a:solidFill>
            <a:schemeClr val="accent1">
              <a:alpha val="38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91422" y="1088964"/>
            <a:ext cx="8422578" cy="26823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宿舍节能管家结题答辩</a:t>
            </a: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2063939" y="4034579"/>
            <a:ext cx="825191" cy="0"/>
          </a:xfrm>
          <a:prstGeom prst="line">
            <a:avLst/>
          </a:prstGeom>
          <a:noFill/>
          <a:ln w="38100" cap="rnd">
            <a:solidFill>
              <a:schemeClr val="accent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>
            <a:off x="2063750" y="4653280"/>
            <a:ext cx="2476500" cy="163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marR="0" lvl="0" indent="0" algn="l" defTabSz="914400" rtl="0" fontAlgn="auto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kumimoji="1" lang="zh-CN" altLang="en-US" sz="160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ea typeface="+mn-lt"/>
                <a:sym typeface="+mn-ea"/>
              </a:rPr>
              <a:t>答辩人：李倩倩</a:t>
            </a:r>
            <a:endParaRPr kumimoji="1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ea typeface="+mn-lt"/>
            </a:endParaRPr>
          </a:p>
          <a:p>
            <a:pPr marR="0" lvl="0" indent="0" algn="l" defTabSz="914400" rtl="0" fontAlgn="auto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r>
              <a:rPr kumimoji="1" lang="zh-CN" altLang="en-US" sz="1600" dirty="0">
                <a:solidFill>
                  <a:schemeClr val="tx1"/>
                </a:solidFill>
                <a:ea typeface="+mn-lt"/>
                <a:sym typeface="+mn-ea"/>
              </a:rPr>
              <a:t>小组成员：李倩倩、韩静、苗春旭、谭梦桐</a:t>
            </a:r>
            <a:endParaRPr kumimoji="1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ea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defRPr/>
            </a:pPr>
            <a:endParaRPr kumimoji="1" lang="zh-CN" altLang="en-US" sz="1600" dirty="0">
              <a:solidFill>
                <a:schemeClr val="tx1"/>
              </a:solidFill>
              <a:ea typeface="+mn-lt"/>
              <a:sym typeface="+mn-ea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6024543" y="4653419"/>
            <a:ext cx="2208938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WPS灵秀黑" charset="-122"/>
                <a:ea typeface="WPS灵秀黑" charset="-122"/>
                <a:cs typeface="OPPOSans R" panose="00020600040101010101" charset="-122"/>
              </a:rPr>
              <a:t>2025.5</a:t>
            </a:r>
            <a:endParaRPr kumimoji="1" lang="zh-CN" altLang="en-US">
              <a:latin typeface="WPS灵秀黑" charset="-122"/>
              <a:ea typeface="WPS灵秀黑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10164419" y="645023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 rot="21289937">
            <a:off x="1041400" y="1368296"/>
            <a:ext cx="2830916" cy="3666748"/>
          </a:xfrm>
          <a:prstGeom prst="roundRect">
            <a:avLst>
              <a:gd name="adj" fmla="val 3153"/>
            </a:avLst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1041400" y="1368296"/>
            <a:ext cx="2830916" cy="3666748"/>
          </a:xfrm>
          <a:prstGeom prst="roundRect">
            <a:avLst>
              <a:gd name="adj" fmla="val 315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2159774" y="1504731"/>
            <a:ext cx="594168" cy="594168"/>
          </a:xfrm>
          <a:prstGeom prst="ellipse">
            <a:avLst/>
          </a:prstGeom>
          <a:solidFill>
            <a:schemeClr val="bg1"/>
          </a:solidFill>
          <a:ln w="285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1202287" y="2768427"/>
            <a:ext cx="2509142" cy="21012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本项目采用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OLED SSH1106显示屏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，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实时显示电费余额与用电状态，增强用户感知。
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2314599" y="1672841"/>
            <a:ext cx="284518" cy="25794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1202287" y="2331108"/>
            <a:ext cx="2514600" cy="3194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显示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</a:t>
            </a:r>
            <a:endParaRPr kumimoji="1" lang="zh-CN" altLang="en-US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7"/>
            </p:custDataLst>
          </p:nvPr>
        </p:nvSpPr>
        <p:spPr>
          <a:xfrm rot="21289937">
            <a:off x="4674192" y="1368296"/>
            <a:ext cx="2830916" cy="3666748"/>
          </a:xfrm>
          <a:prstGeom prst="roundRect">
            <a:avLst>
              <a:gd name="adj" fmla="val 3153"/>
            </a:avLst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8"/>
            </p:custDataLst>
          </p:nvPr>
        </p:nvSpPr>
        <p:spPr>
          <a:xfrm>
            <a:off x="4674192" y="1368296"/>
            <a:ext cx="2830916" cy="3666748"/>
          </a:xfrm>
          <a:prstGeom prst="roundRect">
            <a:avLst>
              <a:gd name="adj" fmla="val 315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9"/>
            </p:custDataLst>
          </p:nvPr>
        </p:nvSpPr>
        <p:spPr>
          <a:xfrm>
            <a:off x="5792566" y="1504731"/>
            <a:ext cx="594168" cy="594168"/>
          </a:xfrm>
          <a:prstGeom prst="ellipse">
            <a:avLst/>
          </a:prstGeom>
          <a:solidFill>
            <a:schemeClr val="bg1"/>
          </a:solidFill>
          <a:ln w="285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>
            <a:off x="4835079" y="2769870"/>
            <a:ext cx="2509142" cy="20998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/>
              <a:t>利用</a:t>
            </a:r>
            <a:r>
              <a:rPr kumimoji="1" lang="en-US" altLang="zh-CN" sz="1400"/>
              <a:t>S90</a:t>
            </a:r>
            <a:r>
              <a:rPr kumimoji="1" lang="zh-CN" altLang="en-US" sz="1400"/>
              <a:t>舵机模拟机械臂，实现在无人时拉动电闸实现关闸，有人时推动电闸实现</a:t>
            </a:r>
            <a:r>
              <a:rPr kumimoji="1" lang="zh-CN" altLang="en-US" sz="1400"/>
              <a:t>开闸。</a:t>
            </a:r>
            <a:endParaRPr kumimoji="1" lang="zh-CN" altLang="en-US" sz="1400"/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>
            <a:off x="5952841" y="1659556"/>
            <a:ext cx="273618" cy="284518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>
            <a:off x="4835079" y="2331108"/>
            <a:ext cx="2514600" cy="3194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行为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</a:t>
            </a:r>
            <a:endParaRPr kumimoji="1" lang="zh-CN" altLang="en-US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3"/>
            </p:custDataLst>
          </p:nvPr>
        </p:nvSpPr>
        <p:spPr>
          <a:xfrm rot="21289937">
            <a:off x="8357784" y="1368296"/>
            <a:ext cx="2830916" cy="3666748"/>
          </a:xfrm>
          <a:prstGeom prst="roundRect">
            <a:avLst>
              <a:gd name="adj" fmla="val 3153"/>
            </a:avLst>
          </a:prstGeom>
          <a:solidFill>
            <a:schemeClr val="accent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4"/>
            </p:custDataLst>
          </p:nvPr>
        </p:nvSpPr>
        <p:spPr>
          <a:xfrm>
            <a:off x="8357784" y="1368296"/>
            <a:ext cx="2830916" cy="3666748"/>
          </a:xfrm>
          <a:prstGeom prst="roundRect">
            <a:avLst>
              <a:gd name="adj" fmla="val 315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5"/>
            </p:custDataLst>
          </p:nvPr>
        </p:nvSpPr>
        <p:spPr>
          <a:xfrm>
            <a:off x="9476158" y="1504731"/>
            <a:ext cx="594168" cy="594168"/>
          </a:xfrm>
          <a:prstGeom prst="ellipse">
            <a:avLst/>
          </a:prstGeom>
          <a:solidFill>
            <a:schemeClr val="bg1"/>
          </a:solidFill>
          <a:ln w="285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6"/>
            </p:custDataLst>
          </p:nvPr>
        </p:nvSpPr>
        <p:spPr>
          <a:xfrm>
            <a:off x="8518671" y="2769870"/>
            <a:ext cx="2509142" cy="209985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/>
              <a:t>采用</a:t>
            </a:r>
            <a:r>
              <a:rPr kumimoji="1" lang="en-US" altLang="zh-CN" sz="1400"/>
              <a:t>HC-SR501</a:t>
            </a:r>
            <a:r>
              <a:rPr kumimoji="1" lang="zh-CN" altLang="en-US" sz="1400"/>
              <a:t>人体红外传感器，检测宿舍内是否有人，精准识别离宿场景。</a:t>
            </a:r>
            <a:endParaRPr kumimoji="1" lang="zh-CN" altLang="en-US" sz="1400"/>
          </a:p>
          <a:p>
            <a:pPr algn="ctr">
              <a:lnSpc>
                <a:spcPct val="150000"/>
              </a:lnSpc>
            </a:pPr>
            <a:endParaRPr kumimoji="1" lang="zh-CN" altLang="en-US" sz="1400"/>
          </a:p>
        </p:txBody>
      </p:sp>
      <p:sp>
        <p:nvSpPr>
          <p:cNvPr id="21" name="标题 1"/>
          <p:cNvSpPr txBox="1"/>
          <p:nvPr>
            <p:custDataLst>
              <p:tags r:id="rId17"/>
            </p:custDataLst>
          </p:nvPr>
        </p:nvSpPr>
        <p:spPr>
          <a:xfrm>
            <a:off x="9630983" y="1659556"/>
            <a:ext cx="284518" cy="284518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8"/>
            </p:custDataLst>
          </p:nvPr>
        </p:nvSpPr>
        <p:spPr>
          <a:xfrm>
            <a:off x="8518671" y="2331108"/>
            <a:ext cx="2514600" cy="31940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感</a:t>
            </a: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应</a:t>
            </a: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模块</a:t>
            </a:r>
            <a:endParaRPr kumimoji="1" lang="zh-CN" altLang="en-US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</a:endParaRPr>
          </a:p>
        </p:txBody>
      </p:sp>
      <p:cxnSp>
        <p:nvCxnSpPr>
          <p:cNvPr id="23" name="标题 1"/>
          <p:cNvCxnSpPr/>
          <p:nvPr/>
        </p:nvCxnSpPr>
        <p:spPr>
          <a:xfrm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erif SC Heavy" panose="02020A00000000000000" charset="-122"/>
                <a:ea typeface="Source Han Serif SC Heavy" panose="02020A00000000000000" charset="-122"/>
                <a:cs typeface="Source Han Sans CN Bold" panose="020B0800000000000000" charset="-122"/>
              </a:rPr>
              <a:t>硬件</a:t>
            </a:r>
            <a:r>
              <a:rPr kumimoji="1" lang="zh-CN" altLang="en-US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erif SC Heavy" panose="02020A00000000000000" charset="-122"/>
                <a:ea typeface="Source Han Serif SC Heavy" panose="02020A00000000000000" charset="-122"/>
                <a:cs typeface="Source Han Sans CN Bold" panose="020B0800000000000000" charset="-122"/>
              </a:rPr>
              <a:t>介绍</a:t>
            </a:r>
            <a:endParaRPr kumimoji="1" lang="zh-CN" altLang="en-US" sz="28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erif SC Heavy" panose="02020A00000000000000" charset="-122"/>
              <a:ea typeface="Source Han Serif SC Heavy" panose="02020A00000000000000" charset="-122"/>
              <a:cs typeface="Source Han Sans CN Bold" panose="020B0800000000000000" charset="-122"/>
            </a:endParaRPr>
          </a:p>
        </p:txBody>
      </p:sp>
      <p:cxnSp>
        <p:nvCxnSpPr>
          <p:cNvPr id="25" name="标题 1"/>
          <p:cNvCxnSpPr/>
          <p:nvPr/>
        </p:nvCxnSpPr>
        <p:spPr>
          <a:xfrm rot="1620000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pic>
        <p:nvPicPr>
          <p:cNvPr id="26" name="图片 25" descr="微信图片_20250518110900"/>
          <p:cNvPicPr>
            <a:picLocks noChangeAspect="1"/>
          </p:cNvPicPr>
          <p:nvPr/>
        </p:nvPicPr>
        <p:blipFill>
          <a:blip r:embed="rId19"/>
          <a:srcRect t="9803" b="4916"/>
          <a:stretch>
            <a:fillRect/>
          </a:stretch>
        </p:blipFill>
        <p:spPr>
          <a:xfrm>
            <a:off x="8759825" y="4149090"/>
            <a:ext cx="2195830" cy="1872615"/>
          </a:xfrm>
          <a:prstGeom prst="rect">
            <a:avLst/>
          </a:prstGeom>
        </p:spPr>
      </p:pic>
      <p:pic>
        <p:nvPicPr>
          <p:cNvPr id="27" name="图片 26" descr="微信图片_20250518110914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5123815" y="4149090"/>
            <a:ext cx="2097405" cy="1772285"/>
          </a:xfrm>
          <a:prstGeom prst="rect">
            <a:avLst/>
          </a:prstGeom>
        </p:spPr>
      </p:pic>
      <p:pic>
        <p:nvPicPr>
          <p:cNvPr id="29" name="图片 28"/>
          <p:cNvPicPr/>
          <p:nvPr/>
        </p:nvPicPr>
        <p:blipFill>
          <a:blip r:embed="rId21"/>
          <a:stretch>
            <a:fillRect/>
          </a:stretch>
        </p:blipFill>
        <p:spPr>
          <a:xfrm>
            <a:off x="1597025" y="4004945"/>
            <a:ext cx="1727200" cy="23050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>
            <a:off x="803910" y="3342426"/>
            <a:ext cx="2931512" cy="1732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</a:rPr>
              <a:t>模块二具体采用分布式三层架构。一为前端交互层，响应式</a:t>
            </a: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</a:rPr>
              <a:t>Web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</a:rPr>
              <a:t>控制界面；二为业务逻辑层，</a:t>
            </a: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</a:rPr>
              <a:t>Python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</a:rPr>
              <a:t>后端处理；三为硬件控制层，</a:t>
            </a: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</a:rPr>
              <a:t>OLED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</a:rPr>
              <a:t>显示驱动。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WPS灵秀黑" charset="-122"/>
              <a:ea typeface="WPS灵秀黑" charset="-122"/>
              <a:cs typeface="WPS灵秀黑" charset="-122"/>
            </a:endParaRPr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803275" y="2848610"/>
            <a:ext cx="2931795" cy="34544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erif SC Heavy" panose="02020A00000000000000" charset="-122"/>
                <a:ea typeface="Source Han Serif SC Heavy" panose="02020A00000000000000" charset="-122"/>
                <a:cs typeface="Source Han Sans CN Bold" panose="020B0800000000000000" charset="-122"/>
              </a:rPr>
              <a:t>系统架构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erif SC Heavy" panose="02020A00000000000000" charset="-122"/>
              <a:ea typeface="Source Han Serif SC Heavy" panose="02020A00000000000000" charset="-122"/>
              <a:cs typeface="Source Han Sans CN Bold" panose="020B0800000000000000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838836" y="2370922"/>
            <a:ext cx="291103" cy="281711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4022512" y="2044428"/>
            <a:ext cx="314291" cy="3048000"/>
          </a:xfrm>
          <a:custGeom>
            <a:avLst/>
            <a:gdLst>
              <a:gd name="connsiteX0" fmla="*/ 56606 w 314291"/>
              <a:gd name="connsiteY0" fmla="*/ 0 h 3048000"/>
              <a:gd name="connsiteX1" fmla="*/ 113212 w 314291"/>
              <a:gd name="connsiteY1" fmla="*/ 56606 h 3048000"/>
              <a:gd name="connsiteX2" fmla="*/ 113212 w 314291"/>
              <a:gd name="connsiteY2" fmla="*/ 1247565 h 3048000"/>
              <a:gd name="connsiteX3" fmla="*/ 133816 w 314291"/>
              <a:gd name="connsiteY3" fmla="*/ 1251725 h 3048000"/>
              <a:gd name="connsiteX4" fmla="*/ 314291 w 314291"/>
              <a:gd name="connsiteY4" fmla="*/ 1523999 h 3048000"/>
              <a:gd name="connsiteX5" fmla="*/ 133816 w 314291"/>
              <a:gd name="connsiteY5" fmla="*/ 1796274 h 3048000"/>
              <a:gd name="connsiteX6" fmla="*/ 113212 w 314291"/>
              <a:gd name="connsiteY6" fmla="*/ 1800434 h 3048000"/>
              <a:gd name="connsiteX7" fmla="*/ 113212 w 314291"/>
              <a:gd name="connsiteY7" fmla="*/ 2991394 h 3048000"/>
              <a:gd name="connsiteX8" fmla="*/ 56606 w 314291"/>
              <a:gd name="connsiteY8" fmla="*/ 3048000 h 3048000"/>
              <a:gd name="connsiteX9" fmla="*/ 0 w 314291"/>
              <a:gd name="connsiteY9" fmla="*/ 2991394 h 3048000"/>
              <a:gd name="connsiteX10" fmla="*/ 0 w 314291"/>
              <a:gd name="connsiteY10" fmla="*/ 56606 h 3048000"/>
              <a:gd name="connsiteX11" fmla="*/ 56606 w 314291"/>
              <a:gd name="connsiteY11" fmla="*/ 0 h 3048000"/>
            </a:gdLst>
            <a:ahLst/>
            <a:cxnLst/>
            <a:rect l="l" t="t" r="r" b="b"/>
            <a:pathLst>
              <a:path w="314291" h="3048000">
                <a:moveTo>
                  <a:pt x="56606" y="0"/>
                </a:moveTo>
                <a:cubicBezTo>
                  <a:pt x="87869" y="0"/>
                  <a:pt x="113212" y="25343"/>
                  <a:pt x="113212" y="56606"/>
                </a:cubicBezTo>
                <a:lnTo>
                  <a:pt x="113212" y="1247565"/>
                </a:lnTo>
                <a:lnTo>
                  <a:pt x="133816" y="1251725"/>
                </a:lnTo>
                <a:cubicBezTo>
                  <a:pt x="239873" y="1296584"/>
                  <a:pt x="314291" y="1401602"/>
                  <a:pt x="314291" y="1523999"/>
                </a:cubicBezTo>
                <a:cubicBezTo>
                  <a:pt x="314291" y="1646399"/>
                  <a:pt x="239873" y="1751416"/>
                  <a:pt x="133816" y="1796274"/>
                </a:cubicBezTo>
                <a:lnTo>
                  <a:pt x="113212" y="1800434"/>
                </a:lnTo>
                <a:lnTo>
                  <a:pt x="113212" y="2991394"/>
                </a:lnTo>
                <a:cubicBezTo>
                  <a:pt x="113212" y="3022657"/>
                  <a:pt x="87869" y="3048000"/>
                  <a:pt x="56606" y="3048000"/>
                </a:cubicBezTo>
                <a:cubicBezTo>
                  <a:pt x="25343" y="3048000"/>
                  <a:pt x="0" y="3022657"/>
                  <a:pt x="0" y="2991394"/>
                </a:cubicBezTo>
                <a:lnTo>
                  <a:pt x="0" y="56606"/>
                </a:lnTo>
                <a:cubicBezTo>
                  <a:pt x="0" y="25343"/>
                  <a:pt x="25343" y="0"/>
                  <a:pt x="56606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4695649" y="3342426"/>
            <a:ext cx="2931512" cy="1732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zh-CN" altLang="en-US" sz="1600">
                <a:latin typeface="WPS灵秀黑" charset="-122"/>
                <a:ea typeface="WPS灵秀黑" charset="-122"/>
                <a:cs typeface="WPS灵秀黑" charset="-122"/>
              </a:rPr>
              <a:t>采用</a:t>
            </a:r>
            <a:r>
              <a:rPr kumimoji="1" lang="en-US" altLang="zh-CN" sz="1600">
                <a:latin typeface="WPS灵秀黑" charset="-122"/>
                <a:ea typeface="WPS灵秀黑" charset="-122"/>
                <a:cs typeface="WPS灵秀黑" charset="-122"/>
              </a:rPr>
              <a:t>watchdog</a:t>
            </a:r>
            <a:r>
              <a:rPr kumimoji="1" lang="zh-CN" altLang="en-US" sz="1600">
                <a:latin typeface="WPS灵秀黑" charset="-122"/>
                <a:ea typeface="WPS灵秀黑" charset="-122"/>
                <a:cs typeface="WPS灵秀黑" charset="-122"/>
              </a:rPr>
              <a:t>监控文件变更时间，低延迟同步使阈值更新到屏幕显示</a:t>
            </a:r>
            <a:r>
              <a:rPr kumimoji="1" lang="en-US" altLang="zh-CN" sz="1600">
                <a:latin typeface="WPS灵秀黑" charset="-122"/>
                <a:ea typeface="WPS灵秀黑" charset="-122"/>
                <a:cs typeface="WPS灵秀黑" charset="-122"/>
              </a:rPr>
              <a:t>&lt;500ms</a:t>
            </a:r>
            <a:r>
              <a:rPr kumimoji="1" lang="zh-CN" altLang="en-US" sz="1600">
                <a:latin typeface="WPS灵秀黑" charset="-122"/>
                <a:ea typeface="WPS灵秀黑" charset="-122"/>
                <a:cs typeface="WPS灵秀黑" charset="-122"/>
              </a:rPr>
              <a:t>，资源隔离。</a:t>
            </a:r>
            <a:endParaRPr kumimoji="1" lang="zh-CN" altLang="en-US" sz="1600">
              <a:latin typeface="WPS灵秀黑" charset="-122"/>
              <a:ea typeface="WPS灵秀黑" charset="-122"/>
              <a:cs typeface="WPS灵秀黑" charset="-122"/>
            </a:endParaRPr>
          </a:p>
        </p:txBody>
      </p:sp>
      <p:sp>
        <p:nvSpPr>
          <p:cNvPr id="11" name="标题 1"/>
          <p:cNvSpPr txBox="1"/>
          <p:nvPr>
            <p:custDataLst>
              <p:tags r:id="rId6"/>
            </p:custDataLst>
          </p:nvPr>
        </p:nvSpPr>
        <p:spPr>
          <a:xfrm>
            <a:off x="4695650" y="2379819"/>
            <a:ext cx="291103" cy="26391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7"/>
            </p:custDataLst>
          </p:nvPr>
        </p:nvSpPr>
        <p:spPr>
          <a:xfrm>
            <a:off x="7986007" y="2044428"/>
            <a:ext cx="314291" cy="3048000"/>
          </a:xfrm>
          <a:custGeom>
            <a:avLst/>
            <a:gdLst>
              <a:gd name="connsiteX0" fmla="*/ 56606 w 314291"/>
              <a:gd name="connsiteY0" fmla="*/ 0 h 3048000"/>
              <a:gd name="connsiteX1" fmla="*/ 113212 w 314291"/>
              <a:gd name="connsiteY1" fmla="*/ 56606 h 3048000"/>
              <a:gd name="connsiteX2" fmla="*/ 113212 w 314291"/>
              <a:gd name="connsiteY2" fmla="*/ 1247565 h 3048000"/>
              <a:gd name="connsiteX3" fmla="*/ 133816 w 314291"/>
              <a:gd name="connsiteY3" fmla="*/ 1251725 h 3048000"/>
              <a:gd name="connsiteX4" fmla="*/ 314291 w 314291"/>
              <a:gd name="connsiteY4" fmla="*/ 1523999 h 3048000"/>
              <a:gd name="connsiteX5" fmla="*/ 133816 w 314291"/>
              <a:gd name="connsiteY5" fmla="*/ 1796274 h 3048000"/>
              <a:gd name="connsiteX6" fmla="*/ 113212 w 314291"/>
              <a:gd name="connsiteY6" fmla="*/ 1800434 h 3048000"/>
              <a:gd name="connsiteX7" fmla="*/ 113212 w 314291"/>
              <a:gd name="connsiteY7" fmla="*/ 2991394 h 3048000"/>
              <a:gd name="connsiteX8" fmla="*/ 56606 w 314291"/>
              <a:gd name="connsiteY8" fmla="*/ 3048000 h 3048000"/>
              <a:gd name="connsiteX9" fmla="*/ 0 w 314291"/>
              <a:gd name="connsiteY9" fmla="*/ 2991394 h 3048000"/>
              <a:gd name="connsiteX10" fmla="*/ 0 w 314291"/>
              <a:gd name="connsiteY10" fmla="*/ 56606 h 3048000"/>
              <a:gd name="connsiteX11" fmla="*/ 56606 w 314291"/>
              <a:gd name="connsiteY11" fmla="*/ 0 h 3048000"/>
            </a:gdLst>
            <a:ahLst/>
            <a:cxnLst/>
            <a:rect l="l" t="t" r="r" b="b"/>
            <a:pathLst>
              <a:path w="314291" h="3048000">
                <a:moveTo>
                  <a:pt x="56606" y="0"/>
                </a:moveTo>
                <a:cubicBezTo>
                  <a:pt x="87869" y="0"/>
                  <a:pt x="113212" y="25343"/>
                  <a:pt x="113212" y="56606"/>
                </a:cubicBezTo>
                <a:lnTo>
                  <a:pt x="113212" y="1247565"/>
                </a:lnTo>
                <a:lnTo>
                  <a:pt x="133816" y="1251725"/>
                </a:lnTo>
                <a:cubicBezTo>
                  <a:pt x="239873" y="1296584"/>
                  <a:pt x="314291" y="1401602"/>
                  <a:pt x="314291" y="1523999"/>
                </a:cubicBezTo>
                <a:cubicBezTo>
                  <a:pt x="314291" y="1646399"/>
                  <a:pt x="239873" y="1751416"/>
                  <a:pt x="133816" y="1796274"/>
                </a:cubicBezTo>
                <a:lnTo>
                  <a:pt x="113212" y="1800434"/>
                </a:lnTo>
                <a:lnTo>
                  <a:pt x="113212" y="2991394"/>
                </a:lnTo>
                <a:cubicBezTo>
                  <a:pt x="113212" y="3022657"/>
                  <a:pt x="87869" y="3048000"/>
                  <a:pt x="56606" y="3048000"/>
                </a:cubicBezTo>
                <a:cubicBezTo>
                  <a:pt x="25343" y="3048000"/>
                  <a:pt x="0" y="3022657"/>
                  <a:pt x="0" y="2991394"/>
                </a:cubicBezTo>
                <a:lnTo>
                  <a:pt x="0" y="56606"/>
                </a:lnTo>
                <a:cubicBezTo>
                  <a:pt x="0" y="25343"/>
                  <a:pt x="25343" y="0"/>
                  <a:pt x="56606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8"/>
            </p:custDataLst>
          </p:nvPr>
        </p:nvSpPr>
        <p:spPr>
          <a:xfrm>
            <a:off x="8659143" y="3342426"/>
            <a:ext cx="2931512" cy="1732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zh-CN" altLang="en-US" sz="1600">
                <a:latin typeface="WPS灵秀黑" charset="-122"/>
                <a:ea typeface="WPS灵秀黑" charset="-122"/>
                <a:cs typeface="WPS灵秀黑" charset="-122"/>
                <a:sym typeface="+mn-ea"/>
              </a:rPr>
              <a:t>支持通过</a:t>
            </a:r>
            <a:r>
              <a:rPr kumimoji="1" lang="en-US" altLang="zh-CN" sz="1600">
                <a:latin typeface="WPS灵秀黑" charset="-122"/>
                <a:ea typeface="WPS灵秀黑" charset="-122"/>
                <a:cs typeface="WPS灵秀黑" charset="-122"/>
                <a:sym typeface="+mn-ea"/>
              </a:rPr>
              <a:t>Web</a:t>
            </a:r>
            <a:r>
              <a:rPr kumimoji="1" lang="zh-CN" altLang="en-US" sz="1600">
                <a:latin typeface="WPS灵秀黑" charset="-122"/>
                <a:ea typeface="WPS灵秀黑" charset="-122"/>
                <a:cs typeface="WPS灵秀黑" charset="-122"/>
                <a:sym typeface="+mn-ea"/>
              </a:rPr>
              <a:t>界面实时调整预警阈值，且阈值持久化存储于</a:t>
            </a:r>
            <a:r>
              <a:rPr kumimoji="1" lang="en-US" altLang="zh-CN" sz="1600">
                <a:latin typeface="WPS灵秀黑" charset="-122"/>
                <a:ea typeface="WPS灵秀黑" charset="-122"/>
                <a:cs typeface="WPS灵秀黑" charset="-122"/>
                <a:sym typeface="+mn-ea"/>
              </a:rPr>
              <a:t>JSON</a:t>
            </a:r>
            <a:r>
              <a:rPr kumimoji="1" lang="zh-CN" altLang="en-US" sz="1600">
                <a:latin typeface="WPS灵秀黑" charset="-122"/>
                <a:ea typeface="WPS灵秀黑" charset="-122"/>
                <a:cs typeface="WPS灵秀黑" charset="-122"/>
                <a:sym typeface="+mn-ea"/>
              </a:rPr>
              <a:t>文件，保证系统重启不丢失。</a:t>
            </a:r>
            <a:endParaRPr kumimoji="1" lang="zh-CN" altLang="en-US" sz="1600">
              <a:latin typeface="WPS灵秀黑" charset="-122"/>
              <a:ea typeface="WPS灵秀黑" charset="-122"/>
              <a:cs typeface="WPS灵秀黑" charset="-122"/>
              <a:sym typeface="+mn-ea"/>
            </a:endParaRPr>
          </a:p>
        </p:txBody>
      </p:sp>
      <p:sp>
        <p:nvSpPr>
          <p:cNvPr id="14" name="标题 1"/>
          <p:cNvSpPr txBox="1"/>
          <p:nvPr>
            <p:custDataLst>
              <p:tags r:id="rId9"/>
            </p:custDataLst>
          </p:nvPr>
        </p:nvSpPr>
        <p:spPr>
          <a:xfrm>
            <a:off x="8658508" y="2708731"/>
            <a:ext cx="2931512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项目创新点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0"/>
            </p:custDataLst>
          </p:nvPr>
        </p:nvSpPr>
        <p:spPr>
          <a:xfrm>
            <a:off x="8659144" y="2377133"/>
            <a:ext cx="291103" cy="269290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erif SC Heavy" panose="02020A00000000000000" charset="-122"/>
                <a:ea typeface="Source Han Serif SC Heavy" panose="02020A00000000000000" charset="-122"/>
                <a:cs typeface="Source Han Sans CN Bold" panose="020B0800000000000000" charset="-122"/>
              </a:rPr>
              <a:t>技术介绍</a:t>
            </a:r>
            <a:endParaRPr kumimoji="1" lang="zh-CN" altLang="en-US" sz="28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erif SC Heavy" panose="02020A00000000000000" charset="-122"/>
              <a:ea typeface="Source Han Serif SC Heavy" panose="02020A00000000000000" charset="-122"/>
              <a:cs typeface="Source Han Sans CN Bold" panose="020B0800000000000000" charset="-122"/>
            </a:endParaRPr>
          </a:p>
        </p:txBody>
      </p:sp>
      <p:cxnSp>
        <p:nvCxnSpPr>
          <p:cNvPr id="18" name="标题 1"/>
          <p:cNvCxnSpPr/>
          <p:nvPr/>
        </p:nvCxnSpPr>
        <p:spPr>
          <a:xfrm rot="1620000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9" name="标题 1"/>
          <p:cNvSpPr txBox="1"/>
          <p:nvPr>
            <p:custDataLst>
              <p:tags r:id="rId11"/>
            </p:custDataLst>
          </p:nvPr>
        </p:nvSpPr>
        <p:spPr>
          <a:xfrm>
            <a:off x="4695825" y="2708731"/>
            <a:ext cx="2931512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p>
            <a:pPr algn="l">
              <a:lnSpc>
                <a:spcPct val="11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erif SC Heavy" panose="02020A00000000000000" charset="-122"/>
                <a:ea typeface="Source Han Serif SC Heavy" panose="02020A00000000000000" charset="-122"/>
                <a:cs typeface="Source Han Sans CN Bold" panose="020B0800000000000000" charset="-122"/>
              </a:rPr>
              <a:t>多进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程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erif SC Heavy" panose="02020A00000000000000" charset="-122"/>
                <a:ea typeface="Source Han Serif SC Heavy" panose="02020A00000000000000" charset="-122"/>
                <a:cs typeface="Source Han Sans CN Bold" panose="020B0800000000000000" charset="-122"/>
              </a:rPr>
              <a:t>双向通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信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25914" y="-1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198686"/>
            <a:ext cx="4239892" cy="3659315"/>
          </a:xfrm>
          <a:custGeom>
            <a:avLst/>
            <a:gdLst>
              <a:gd name="connsiteX0" fmla="*/ 4238139 w 4239892"/>
              <a:gd name="connsiteY0" fmla="*/ 3574006 h 3659315"/>
              <a:gd name="connsiteX1" fmla="*/ 4239892 w 4239892"/>
              <a:gd name="connsiteY1" fmla="*/ 3575758 h 3659315"/>
              <a:gd name="connsiteX2" fmla="*/ 4238139 w 4239892"/>
              <a:gd name="connsiteY2" fmla="*/ 3577509 h 3659315"/>
              <a:gd name="connsiteX3" fmla="*/ 4236387 w 4239892"/>
              <a:gd name="connsiteY3" fmla="*/ 3575758 h 3659315"/>
              <a:gd name="connsiteX4" fmla="*/ 4238139 w 4239892"/>
              <a:gd name="connsiteY4" fmla="*/ 3574006 h 3659315"/>
              <a:gd name="connsiteX5" fmla="*/ 3642471 w 4239892"/>
              <a:gd name="connsiteY5" fmla="*/ 3552983 h 3659315"/>
              <a:gd name="connsiteX6" fmla="*/ 3668751 w 4239892"/>
              <a:gd name="connsiteY6" fmla="*/ 3577511 h 3659315"/>
              <a:gd name="connsiteX7" fmla="*/ 3642471 w 4239892"/>
              <a:gd name="connsiteY7" fmla="*/ 3602039 h 3659315"/>
              <a:gd name="connsiteX8" fmla="*/ 3616191 w 4239892"/>
              <a:gd name="connsiteY8" fmla="*/ 3577511 h 3659315"/>
              <a:gd name="connsiteX9" fmla="*/ 3642471 w 4239892"/>
              <a:gd name="connsiteY9" fmla="*/ 3552983 h 3659315"/>
              <a:gd name="connsiteX10" fmla="*/ 3046803 w 4239892"/>
              <a:gd name="connsiteY10" fmla="*/ 3517943 h 3659315"/>
              <a:gd name="connsiteX11" fmla="*/ 3104618 w 4239892"/>
              <a:gd name="connsiteY11" fmla="*/ 3575759 h 3659315"/>
              <a:gd name="connsiteX12" fmla="*/ 3046803 w 4239892"/>
              <a:gd name="connsiteY12" fmla="*/ 3633574 h 3659315"/>
              <a:gd name="connsiteX13" fmla="*/ 2988988 w 4239892"/>
              <a:gd name="connsiteY13" fmla="*/ 3575759 h 3659315"/>
              <a:gd name="connsiteX14" fmla="*/ 3046803 w 4239892"/>
              <a:gd name="connsiteY14" fmla="*/ 3517943 h 3659315"/>
              <a:gd name="connsiteX15" fmla="*/ 2452887 w 4239892"/>
              <a:gd name="connsiteY15" fmla="*/ 3486409 h 3659315"/>
              <a:gd name="connsiteX16" fmla="*/ 2543988 w 4239892"/>
              <a:gd name="connsiteY16" fmla="*/ 3577511 h 3659315"/>
              <a:gd name="connsiteX17" fmla="*/ 2517305 w 4239892"/>
              <a:gd name="connsiteY17" fmla="*/ 3641930 h 3659315"/>
              <a:gd name="connsiteX18" fmla="*/ 2491520 w 4239892"/>
              <a:gd name="connsiteY18" fmla="*/ 3659315 h 3659315"/>
              <a:gd name="connsiteX19" fmla="*/ 2414254 w 4239892"/>
              <a:gd name="connsiteY19" fmla="*/ 3659315 h 3659315"/>
              <a:gd name="connsiteX20" fmla="*/ 2388468 w 4239892"/>
              <a:gd name="connsiteY20" fmla="*/ 3641930 h 3659315"/>
              <a:gd name="connsiteX21" fmla="*/ 2361784 w 4239892"/>
              <a:gd name="connsiteY21" fmla="*/ 3577511 h 3659315"/>
              <a:gd name="connsiteX22" fmla="*/ 2452887 w 4239892"/>
              <a:gd name="connsiteY22" fmla="*/ 3486409 h 3659315"/>
              <a:gd name="connsiteX23" fmla="*/ 1857218 w 4239892"/>
              <a:gd name="connsiteY23" fmla="*/ 3454874 h 3659315"/>
              <a:gd name="connsiteX24" fmla="*/ 1979856 w 4239892"/>
              <a:gd name="connsiteY24" fmla="*/ 3577511 h 3659315"/>
              <a:gd name="connsiteX25" fmla="*/ 1970219 w 4239892"/>
              <a:gd name="connsiteY25" fmla="*/ 3625248 h 3659315"/>
              <a:gd name="connsiteX26" fmla="*/ 1947250 w 4239892"/>
              <a:gd name="connsiteY26" fmla="*/ 3659315 h 3659315"/>
              <a:gd name="connsiteX27" fmla="*/ 1767186 w 4239892"/>
              <a:gd name="connsiteY27" fmla="*/ 3659315 h 3659315"/>
              <a:gd name="connsiteX28" fmla="*/ 1744218 w 4239892"/>
              <a:gd name="connsiteY28" fmla="*/ 3625248 h 3659315"/>
              <a:gd name="connsiteX29" fmla="*/ 1734580 w 4239892"/>
              <a:gd name="connsiteY29" fmla="*/ 3577511 h 3659315"/>
              <a:gd name="connsiteX30" fmla="*/ 1857218 w 4239892"/>
              <a:gd name="connsiteY30" fmla="*/ 3454874 h 3659315"/>
              <a:gd name="connsiteX31" fmla="*/ 1263302 w 4239892"/>
              <a:gd name="connsiteY31" fmla="*/ 3426842 h 3659315"/>
              <a:gd name="connsiteX32" fmla="*/ 1415723 w 4239892"/>
              <a:gd name="connsiteY32" fmla="*/ 3577511 h 3659315"/>
              <a:gd name="connsiteX33" fmla="*/ 1403745 w 4239892"/>
              <a:gd name="connsiteY33" fmla="*/ 3636158 h 3659315"/>
              <a:gd name="connsiteX34" fmla="*/ 1387951 w 4239892"/>
              <a:gd name="connsiteY34" fmla="*/ 3659315 h 3659315"/>
              <a:gd name="connsiteX35" fmla="*/ 1138654 w 4239892"/>
              <a:gd name="connsiteY35" fmla="*/ 3659315 h 3659315"/>
              <a:gd name="connsiteX36" fmla="*/ 1122859 w 4239892"/>
              <a:gd name="connsiteY36" fmla="*/ 3636158 h 3659315"/>
              <a:gd name="connsiteX37" fmla="*/ 1110881 w 4239892"/>
              <a:gd name="connsiteY37" fmla="*/ 3577511 h 3659315"/>
              <a:gd name="connsiteX38" fmla="*/ 1263302 w 4239892"/>
              <a:gd name="connsiteY38" fmla="*/ 3426842 h 3659315"/>
              <a:gd name="connsiteX39" fmla="*/ 665882 w 4239892"/>
              <a:gd name="connsiteY39" fmla="*/ 3398809 h 3659315"/>
              <a:gd name="connsiteX40" fmla="*/ 844583 w 4239892"/>
              <a:gd name="connsiteY40" fmla="*/ 3577512 h 3659315"/>
              <a:gd name="connsiteX41" fmla="*/ 830540 w 4239892"/>
              <a:gd name="connsiteY41" fmla="*/ 3647071 h 3659315"/>
              <a:gd name="connsiteX42" fmla="*/ 822285 w 4239892"/>
              <a:gd name="connsiteY42" fmla="*/ 3659315 h 3659315"/>
              <a:gd name="connsiteX43" fmla="*/ 509480 w 4239892"/>
              <a:gd name="connsiteY43" fmla="*/ 3659315 h 3659315"/>
              <a:gd name="connsiteX44" fmla="*/ 501224 w 4239892"/>
              <a:gd name="connsiteY44" fmla="*/ 3647071 h 3659315"/>
              <a:gd name="connsiteX45" fmla="*/ 487181 w 4239892"/>
              <a:gd name="connsiteY45" fmla="*/ 3577512 h 3659315"/>
              <a:gd name="connsiteX46" fmla="*/ 665882 w 4239892"/>
              <a:gd name="connsiteY46" fmla="*/ 3398809 h 3659315"/>
              <a:gd name="connsiteX47" fmla="*/ 71965 w 4239892"/>
              <a:gd name="connsiteY47" fmla="*/ 3377789 h 3659315"/>
              <a:gd name="connsiteX48" fmla="*/ 269937 w 4239892"/>
              <a:gd name="connsiteY48" fmla="*/ 3575759 h 3659315"/>
              <a:gd name="connsiteX49" fmla="*/ 254380 w 4239892"/>
              <a:gd name="connsiteY49" fmla="*/ 3652819 h 3659315"/>
              <a:gd name="connsiteX50" fmla="*/ 250000 w 4239892"/>
              <a:gd name="connsiteY50" fmla="*/ 3659315 h 3659315"/>
              <a:gd name="connsiteX51" fmla="*/ 0 w 4239892"/>
              <a:gd name="connsiteY51" fmla="*/ 3659315 h 3659315"/>
              <a:gd name="connsiteX52" fmla="*/ 0 w 4239892"/>
              <a:gd name="connsiteY52" fmla="*/ 3391765 h 3659315"/>
              <a:gd name="connsiteX53" fmla="*/ 32067 w 4239892"/>
              <a:gd name="connsiteY53" fmla="*/ 3381811 h 3659315"/>
              <a:gd name="connsiteX54" fmla="*/ 71965 w 4239892"/>
              <a:gd name="connsiteY54" fmla="*/ 3377789 h 3659315"/>
              <a:gd name="connsiteX55" fmla="*/ 3644223 w 4239892"/>
              <a:gd name="connsiteY55" fmla="*/ 2967827 h 3659315"/>
              <a:gd name="connsiteX56" fmla="*/ 3658240 w 4239892"/>
              <a:gd name="connsiteY56" fmla="*/ 2981843 h 3659315"/>
              <a:gd name="connsiteX57" fmla="*/ 3644223 w 4239892"/>
              <a:gd name="connsiteY57" fmla="*/ 2995859 h 3659315"/>
              <a:gd name="connsiteX58" fmla="*/ 3630207 w 4239892"/>
              <a:gd name="connsiteY58" fmla="*/ 2981843 h 3659315"/>
              <a:gd name="connsiteX59" fmla="*/ 3644223 w 4239892"/>
              <a:gd name="connsiteY59" fmla="*/ 2967827 h 3659315"/>
              <a:gd name="connsiteX60" fmla="*/ 3046802 w 4239892"/>
              <a:gd name="connsiteY60" fmla="*/ 2936292 h 3659315"/>
              <a:gd name="connsiteX61" fmla="*/ 3090601 w 4239892"/>
              <a:gd name="connsiteY61" fmla="*/ 2980091 h 3659315"/>
              <a:gd name="connsiteX62" fmla="*/ 3046802 w 4239892"/>
              <a:gd name="connsiteY62" fmla="*/ 3023891 h 3659315"/>
              <a:gd name="connsiteX63" fmla="*/ 3003003 w 4239892"/>
              <a:gd name="connsiteY63" fmla="*/ 2980091 h 3659315"/>
              <a:gd name="connsiteX64" fmla="*/ 3046802 w 4239892"/>
              <a:gd name="connsiteY64" fmla="*/ 2936292 h 3659315"/>
              <a:gd name="connsiteX65" fmla="*/ 2452888 w 4239892"/>
              <a:gd name="connsiteY65" fmla="*/ 2908262 h 3659315"/>
              <a:gd name="connsiteX66" fmla="*/ 2526470 w 4239892"/>
              <a:gd name="connsiteY66" fmla="*/ 2981844 h 3659315"/>
              <a:gd name="connsiteX67" fmla="*/ 2452888 w 4239892"/>
              <a:gd name="connsiteY67" fmla="*/ 3055429 h 3659315"/>
              <a:gd name="connsiteX68" fmla="*/ 2379304 w 4239892"/>
              <a:gd name="connsiteY68" fmla="*/ 2981844 h 3659315"/>
              <a:gd name="connsiteX69" fmla="*/ 2452888 w 4239892"/>
              <a:gd name="connsiteY69" fmla="*/ 2908262 h 3659315"/>
              <a:gd name="connsiteX70" fmla="*/ 1857218 w 4239892"/>
              <a:gd name="connsiteY70" fmla="*/ 2880230 h 3659315"/>
              <a:gd name="connsiteX71" fmla="*/ 1958832 w 4239892"/>
              <a:gd name="connsiteY71" fmla="*/ 2981843 h 3659315"/>
              <a:gd name="connsiteX72" fmla="*/ 1857218 w 4239892"/>
              <a:gd name="connsiteY72" fmla="*/ 3083459 h 3659315"/>
              <a:gd name="connsiteX73" fmla="*/ 1755604 w 4239892"/>
              <a:gd name="connsiteY73" fmla="*/ 2981843 h 3659315"/>
              <a:gd name="connsiteX74" fmla="*/ 1857218 w 4239892"/>
              <a:gd name="connsiteY74" fmla="*/ 2880230 h 3659315"/>
              <a:gd name="connsiteX75" fmla="*/ 1261550 w 4239892"/>
              <a:gd name="connsiteY75" fmla="*/ 2852200 h 3659315"/>
              <a:gd name="connsiteX76" fmla="*/ 1391196 w 4239892"/>
              <a:gd name="connsiteY76" fmla="*/ 2980092 h 3659315"/>
              <a:gd name="connsiteX77" fmla="*/ 1261550 w 4239892"/>
              <a:gd name="connsiteY77" fmla="*/ 3107988 h 3659315"/>
              <a:gd name="connsiteX78" fmla="*/ 1131904 w 4239892"/>
              <a:gd name="connsiteY78" fmla="*/ 2980092 h 3659315"/>
              <a:gd name="connsiteX79" fmla="*/ 1261550 w 4239892"/>
              <a:gd name="connsiteY79" fmla="*/ 2852200 h 3659315"/>
              <a:gd name="connsiteX80" fmla="*/ 667634 w 4239892"/>
              <a:gd name="connsiteY80" fmla="*/ 2831177 h 3659315"/>
              <a:gd name="connsiteX81" fmla="*/ 820055 w 4239892"/>
              <a:gd name="connsiteY81" fmla="*/ 2981843 h 3659315"/>
              <a:gd name="connsiteX82" fmla="*/ 667634 w 4239892"/>
              <a:gd name="connsiteY82" fmla="*/ 3132513 h 3659315"/>
              <a:gd name="connsiteX83" fmla="*/ 515213 w 4239892"/>
              <a:gd name="connsiteY83" fmla="*/ 2981843 h 3659315"/>
              <a:gd name="connsiteX84" fmla="*/ 667634 w 4239892"/>
              <a:gd name="connsiteY84" fmla="*/ 2831177 h 3659315"/>
              <a:gd name="connsiteX85" fmla="*/ 71966 w 4239892"/>
              <a:gd name="connsiteY85" fmla="*/ 2813657 h 3659315"/>
              <a:gd name="connsiteX86" fmla="*/ 238403 w 4239892"/>
              <a:gd name="connsiteY86" fmla="*/ 2981843 h 3659315"/>
              <a:gd name="connsiteX87" fmla="*/ 71966 w 4239892"/>
              <a:gd name="connsiteY87" fmla="*/ 3150034 h 3659315"/>
              <a:gd name="connsiteX88" fmla="*/ 7181 w 4239892"/>
              <a:gd name="connsiteY88" fmla="*/ 3136817 h 3659315"/>
              <a:gd name="connsiteX89" fmla="*/ 0 w 4239892"/>
              <a:gd name="connsiteY89" fmla="*/ 3131924 h 3659315"/>
              <a:gd name="connsiteX90" fmla="*/ 0 w 4239892"/>
              <a:gd name="connsiteY90" fmla="*/ 2831766 h 3659315"/>
              <a:gd name="connsiteX91" fmla="*/ 7181 w 4239892"/>
              <a:gd name="connsiteY91" fmla="*/ 2826874 h 3659315"/>
              <a:gd name="connsiteX92" fmla="*/ 71966 w 4239892"/>
              <a:gd name="connsiteY92" fmla="*/ 2813657 h 3659315"/>
              <a:gd name="connsiteX93" fmla="*/ 3644223 w 4239892"/>
              <a:gd name="connsiteY93" fmla="*/ 2382683 h 3659315"/>
              <a:gd name="connsiteX94" fmla="*/ 3647727 w 4239892"/>
              <a:gd name="connsiteY94" fmla="*/ 2386187 h 3659315"/>
              <a:gd name="connsiteX95" fmla="*/ 3644223 w 4239892"/>
              <a:gd name="connsiteY95" fmla="*/ 2389690 h 3659315"/>
              <a:gd name="connsiteX96" fmla="*/ 3640719 w 4239892"/>
              <a:gd name="connsiteY96" fmla="*/ 2386187 h 3659315"/>
              <a:gd name="connsiteX97" fmla="*/ 3644223 w 4239892"/>
              <a:gd name="connsiteY97" fmla="*/ 2382683 h 3659315"/>
              <a:gd name="connsiteX98" fmla="*/ 3046803 w 4239892"/>
              <a:gd name="connsiteY98" fmla="*/ 2358155 h 3659315"/>
              <a:gd name="connsiteX99" fmla="*/ 3073083 w 4239892"/>
              <a:gd name="connsiteY99" fmla="*/ 2384435 h 3659315"/>
              <a:gd name="connsiteX100" fmla="*/ 3046803 w 4239892"/>
              <a:gd name="connsiteY100" fmla="*/ 2410715 h 3659315"/>
              <a:gd name="connsiteX101" fmla="*/ 3020523 w 4239892"/>
              <a:gd name="connsiteY101" fmla="*/ 2384435 h 3659315"/>
              <a:gd name="connsiteX102" fmla="*/ 3046803 w 4239892"/>
              <a:gd name="connsiteY102" fmla="*/ 2358155 h 3659315"/>
              <a:gd name="connsiteX103" fmla="*/ 2451135 w 4239892"/>
              <a:gd name="connsiteY103" fmla="*/ 2330125 h 3659315"/>
              <a:gd name="connsiteX104" fmla="*/ 2505445 w 4239892"/>
              <a:gd name="connsiteY104" fmla="*/ 2384435 h 3659315"/>
              <a:gd name="connsiteX105" fmla="*/ 2451135 w 4239892"/>
              <a:gd name="connsiteY105" fmla="*/ 2438746 h 3659315"/>
              <a:gd name="connsiteX106" fmla="*/ 2396823 w 4239892"/>
              <a:gd name="connsiteY106" fmla="*/ 2384435 h 3659315"/>
              <a:gd name="connsiteX107" fmla="*/ 2451135 w 4239892"/>
              <a:gd name="connsiteY107" fmla="*/ 2330125 h 3659315"/>
              <a:gd name="connsiteX108" fmla="*/ 1857219 w 4239892"/>
              <a:gd name="connsiteY108" fmla="*/ 2305598 h 3659315"/>
              <a:gd name="connsiteX109" fmla="*/ 1937810 w 4239892"/>
              <a:gd name="connsiteY109" fmla="*/ 2386187 h 3659315"/>
              <a:gd name="connsiteX110" fmla="*/ 1857219 w 4239892"/>
              <a:gd name="connsiteY110" fmla="*/ 2466777 h 3659315"/>
              <a:gd name="connsiteX111" fmla="*/ 1776628 w 4239892"/>
              <a:gd name="connsiteY111" fmla="*/ 2386187 h 3659315"/>
              <a:gd name="connsiteX112" fmla="*/ 1857219 w 4239892"/>
              <a:gd name="connsiteY112" fmla="*/ 2305598 h 3659315"/>
              <a:gd name="connsiteX113" fmla="*/ 1261550 w 4239892"/>
              <a:gd name="connsiteY113" fmla="*/ 2284575 h 3659315"/>
              <a:gd name="connsiteX114" fmla="*/ 1363164 w 4239892"/>
              <a:gd name="connsiteY114" fmla="*/ 2386188 h 3659315"/>
              <a:gd name="connsiteX115" fmla="*/ 1261550 w 4239892"/>
              <a:gd name="connsiteY115" fmla="*/ 2487800 h 3659315"/>
              <a:gd name="connsiteX116" fmla="*/ 1159936 w 4239892"/>
              <a:gd name="connsiteY116" fmla="*/ 2386188 h 3659315"/>
              <a:gd name="connsiteX117" fmla="*/ 1261550 w 4239892"/>
              <a:gd name="connsiteY117" fmla="*/ 2284575 h 3659315"/>
              <a:gd name="connsiteX118" fmla="*/ 667634 w 4239892"/>
              <a:gd name="connsiteY118" fmla="*/ 2263551 h 3659315"/>
              <a:gd name="connsiteX119" fmla="*/ 788520 w 4239892"/>
              <a:gd name="connsiteY119" fmla="*/ 2384436 h 3659315"/>
              <a:gd name="connsiteX120" fmla="*/ 667634 w 4239892"/>
              <a:gd name="connsiteY120" fmla="*/ 2505320 h 3659315"/>
              <a:gd name="connsiteX121" fmla="*/ 546748 w 4239892"/>
              <a:gd name="connsiteY121" fmla="*/ 2384436 h 3659315"/>
              <a:gd name="connsiteX122" fmla="*/ 667634 w 4239892"/>
              <a:gd name="connsiteY122" fmla="*/ 2263551 h 3659315"/>
              <a:gd name="connsiteX123" fmla="*/ 71966 w 4239892"/>
              <a:gd name="connsiteY123" fmla="*/ 2253040 h 3659315"/>
              <a:gd name="connsiteX124" fmla="*/ 203364 w 4239892"/>
              <a:gd name="connsiteY124" fmla="*/ 2386189 h 3659315"/>
              <a:gd name="connsiteX125" fmla="*/ 71966 w 4239892"/>
              <a:gd name="connsiteY125" fmla="*/ 2519336 h 3659315"/>
              <a:gd name="connsiteX126" fmla="*/ 20820 w 4239892"/>
              <a:gd name="connsiteY126" fmla="*/ 2508873 h 3659315"/>
              <a:gd name="connsiteX127" fmla="*/ 0 w 4239892"/>
              <a:gd name="connsiteY127" fmla="*/ 2494649 h 3659315"/>
              <a:gd name="connsiteX128" fmla="*/ 0 w 4239892"/>
              <a:gd name="connsiteY128" fmla="*/ 2277728 h 3659315"/>
              <a:gd name="connsiteX129" fmla="*/ 20820 w 4239892"/>
              <a:gd name="connsiteY129" fmla="*/ 2263504 h 3659315"/>
              <a:gd name="connsiteX130" fmla="*/ 71966 w 4239892"/>
              <a:gd name="connsiteY130" fmla="*/ 2253040 h 3659315"/>
              <a:gd name="connsiteX131" fmla="*/ 3048555 w 4239892"/>
              <a:gd name="connsiteY131" fmla="*/ 1783506 h 3659315"/>
              <a:gd name="connsiteX132" fmla="*/ 3055563 w 4239892"/>
              <a:gd name="connsiteY132" fmla="*/ 1790514 h 3659315"/>
              <a:gd name="connsiteX133" fmla="*/ 3048555 w 4239892"/>
              <a:gd name="connsiteY133" fmla="*/ 1797522 h 3659315"/>
              <a:gd name="connsiteX134" fmla="*/ 3041547 w 4239892"/>
              <a:gd name="connsiteY134" fmla="*/ 1790514 h 3659315"/>
              <a:gd name="connsiteX135" fmla="*/ 3048555 w 4239892"/>
              <a:gd name="connsiteY135" fmla="*/ 1783506 h 3659315"/>
              <a:gd name="connsiteX136" fmla="*/ 2452888 w 4239892"/>
              <a:gd name="connsiteY136" fmla="*/ 1758977 h 3659315"/>
              <a:gd name="connsiteX137" fmla="*/ 2484423 w 4239892"/>
              <a:gd name="connsiteY137" fmla="*/ 1790514 h 3659315"/>
              <a:gd name="connsiteX138" fmla="*/ 2452888 w 4239892"/>
              <a:gd name="connsiteY138" fmla="*/ 1822051 h 3659315"/>
              <a:gd name="connsiteX139" fmla="*/ 2421351 w 4239892"/>
              <a:gd name="connsiteY139" fmla="*/ 1790514 h 3659315"/>
              <a:gd name="connsiteX140" fmla="*/ 2452888 w 4239892"/>
              <a:gd name="connsiteY140" fmla="*/ 1758977 h 3659315"/>
              <a:gd name="connsiteX141" fmla="*/ 1857218 w 4239892"/>
              <a:gd name="connsiteY141" fmla="*/ 1734450 h 3659315"/>
              <a:gd name="connsiteX142" fmla="*/ 1913281 w 4239892"/>
              <a:gd name="connsiteY142" fmla="*/ 1788762 h 3659315"/>
              <a:gd name="connsiteX143" fmla="*/ 1857218 w 4239892"/>
              <a:gd name="connsiteY143" fmla="*/ 1843074 h 3659315"/>
              <a:gd name="connsiteX144" fmla="*/ 1801155 w 4239892"/>
              <a:gd name="connsiteY144" fmla="*/ 1788762 h 3659315"/>
              <a:gd name="connsiteX145" fmla="*/ 1857218 w 4239892"/>
              <a:gd name="connsiteY145" fmla="*/ 1734450 h 3659315"/>
              <a:gd name="connsiteX146" fmla="*/ 1261550 w 4239892"/>
              <a:gd name="connsiteY146" fmla="*/ 1716930 h 3659315"/>
              <a:gd name="connsiteX147" fmla="*/ 1335133 w 4239892"/>
              <a:gd name="connsiteY147" fmla="*/ 1790514 h 3659315"/>
              <a:gd name="connsiteX148" fmla="*/ 1261550 w 4239892"/>
              <a:gd name="connsiteY148" fmla="*/ 1864099 h 3659315"/>
              <a:gd name="connsiteX149" fmla="*/ 1187967 w 4239892"/>
              <a:gd name="connsiteY149" fmla="*/ 1790514 h 3659315"/>
              <a:gd name="connsiteX150" fmla="*/ 1261550 w 4239892"/>
              <a:gd name="connsiteY150" fmla="*/ 1716930 h 3659315"/>
              <a:gd name="connsiteX151" fmla="*/ 667633 w 4239892"/>
              <a:gd name="connsiteY151" fmla="*/ 1699410 h 3659315"/>
              <a:gd name="connsiteX152" fmla="*/ 756983 w 4239892"/>
              <a:gd name="connsiteY152" fmla="*/ 1788762 h 3659315"/>
              <a:gd name="connsiteX153" fmla="*/ 667633 w 4239892"/>
              <a:gd name="connsiteY153" fmla="*/ 1878114 h 3659315"/>
              <a:gd name="connsiteX154" fmla="*/ 578283 w 4239892"/>
              <a:gd name="connsiteY154" fmla="*/ 1788762 h 3659315"/>
              <a:gd name="connsiteX155" fmla="*/ 667633 w 4239892"/>
              <a:gd name="connsiteY155" fmla="*/ 1699410 h 3659315"/>
              <a:gd name="connsiteX156" fmla="*/ 71965 w 4239892"/>
              <a:gd name="connsiteY156" fmla="*/ 1688899 h 3659315"/>
              <a:gd name="connsiteX157" fmla="*/ 171827 w 4239892"/>
              <a:gd name="connsiteY157" fmla="*/ 1788763 h 3659315"/>
              <a:gd name="connsiteX158" fmla="*/ 71965 w 4239892"/>
              <a:gd name="connsiteY158" fmla="*/ 1888627 h 3659315"/>
              <a:gd name="connsiteX159" fmla="*/ 1352 w 4239892"/>
              <a:gd name="connsiteY159" fmla="*/ 1859378 h 3659315"/>
              <a:gd name="connsiteX160" fmla="*/ 0 w 4239892"/>
              <a:gd name="connsiteY160" fmla="*/ 1857372 h 3659315"/>
              <a:gd name="connsiteX161" fmla="*/ 0 w 4239892"/>
              <a:gd name="connsiteY161" fmla="*/ 1720154 h 3659315"/>
              <a:gd name="connsiteX162" fmla="*/ 1352 w 4239892"/>
              <a:gd name="connsiteY162" fmla="*/ 1718148 h 3659315"/>
              <a:gd name="connsiteX163" fmla="*/ 71965 w 4239892"/>
              <a:gd name="connsiteY163" fmla="*/ 1688899 h 3659315"/>
              <a:gd name="connsiteX164" fmla="*/ 2452887 w 4239892"/>
              <a:gd name="connsiteY164" fmla="*/ 1187828 h 3659315"/>
              <a:gd name="connsiteX165" fmla="*/ 2459895 w 4239892"/>
              <a:gd name="connsiteY165" fmla="*/ 1194836 h 3659315"/>
              <a:gd name="connsiteX166" fmla="*/ 2452887 w 4239892"/>
              <a:gd name="connsiteY166" fmla="*/ 1201844 h 3659315"/>
              <a:gd name="connsiteX167" fmla="*/ 2445879 w 4239892"/>
              <a:gd name="connsiteY167" fmla="*/ 1194836 h 3659315"/>
              <a:gd name="connsiteX168" fmla="*/ 2452887 w 4239892"/>
              <a:gd name="connsiteY168" fmla="*/ 1187828 h 3659315"/>
              <a:gd name="connsiteX169" fmla="*/ 1857219 w 4239892"/>
              <a:gd name="connsiteY169" fmla="*/ 1166804 h 3659315"/>
              <a:gd name="connsiteX170" fmla="*/ 1885251 w 4239892"/>
              <a:gd name="connsiteY170" fmla="*/ 1193084 h 3659315"/>
              <a:gd name="connsiteX171" fmla="*/ 1857219 w 4239892"/>
              <a:gd name="connsiteY171" fmla="*/ 1219365 h 3659315"/>
              <a:gd name="connsiteX172" fmla="*/ 1829187 w 4239892"/>
              <a:gd name="connsiteY172" fmla="*/ 1193084 h 3659315"/>
              <a:gd name="connsiteX173" fmla="*/ 1857219 w 4239892"/>
              <a:gd name="connsiteY173" fmla="*/ 1166804 h 3659315"/>
              <a:gd name="connsiteX174" fmla="*/ 1261550 w 4239892"/>
              <a:gd name="connsiteY174" fmla="*/ 1149283 h 3659315"/>
              <a:gd name="connsiteX175" fmla="*/ 1303597 w 4239892"/>
              <a:gd name="connsiteY175" fmla="*/ 1193084 h 3659315"/>
              <a:gd name="connsiteX176" fmla="*/ 1261550 w 4239892"/>
              <a:gd name="connsiteY176" fmla="*/ 1236883 h 3659315"/>
              <a:gd name="connsiteX177" fmla="*/ 1219503 w 4239892"/>
              <a:gd name="connsiteY177" fmla="*/ 1193084 h 3659315"/>
              <a:gd name="connsiteX178" fmla="*/ 1261550 w 4239892"/>
              <a:gd name="connsiteY178" fmla="*/ 1149283 h 3659315"/>
              <a:gd name="connsiteX179" fmla="*/ 665882 w 4239892"/>
              <a:gd name="connsiteY179" fmla="*/ 1138773 h 3659315"/>
              <a:gd name="connsiteX180" fmla="*/ 721945 w 4239892"/>
              <a:gd name="connsiteY180" fmla="*/ 1194837 h 3659315"/>
              <a:gd name="connsiteX181" fmla="*/ 665882 w 4239892"/>
              <a:gd name="connsiteY181" fmla="*/ 1250901 h 3659315"/>
              <a:gd name="connsiteX182" fmla="*/ 609819 w 4239892"/>
              <a:gd name="connsiteY182" fmla="*/ 1194837 h 3659315"/>
              <a:gd name="connsiteX183" fmla="*/ 665882 w 4239892"/>
              <a:gd name="connsiteY183" fmla="*/ 1138773 h 3659315"/>
              <a:gd name="connsiteX184" fmla="*/ 71966 w 4239892"/>
              <a:gd name="connsiteY184" fmla="*/ 1128261 h 3659315"/>
              <a:gd name="connsiteX185" fmla="*/ 136789 w 4239892"/>
              <a:gd name="connsiteY185" fmla="*/ 1193085 h 3659315"/>
              <a:gd name="connsiteX186" fmla="*/ 71966 w 4239892"/>
              <a:gd name="connsiteY186" fmla="*/ 1257908 h 3659315"/>
              <a:gd name="connsiteX187" fmla="*/ 7143 w 4239892"/>
              <a:gd name="connsiteY187" fmla="*/ 1193085 h 3659315"/>
              <a:gd name="connsiteX188" fmla="*/ 71966 w 4239892"/>
              <a:gd name="connsiteY188" fmla="*/ 1128261 h 3659315"/>
              <a:gd name="connsiteX189" fmla="*/ 1857218 w 4239892"/>
              <a:gd name="connsiteY189" fmla="*/ 595665 h 3659315"/>
              <a:gd name="connsiteX190" fmla="*/ 1860722 w 4239892"/>
              <a:gd name="connsiteY190" fmla="*/ 599169 h 3659315"/>
              <a:gd name="connsiteX191" fmla="*/ 1857218 w 4239892"/>
              <a:gd name="connsiteY191" fmla="*/ 602673 h 3659315"/>
              <a:gd name="connsiteX192" fmla="*/ 1853714 w 4239892"/>
              <a:gd name="connsiteY192" fmla="*/ 599169 h 3659315"/>
              <a:gd name="connsiteX193" fmla="*/ 1857218 w 4239892"/>
              <a:gd name="connsiteY193" fmla="*/ 595665 h 3659315"/>
              <a:gd name="connsiteX194" fmla="*/ 1261550 w 4239892"/>
              <a:gd name="connsiteY194" fmla="*/ 588658 h 3659315"/>
              <a:gd name="connsiteX195" fmla="*/ 1272062 w 4239892"/>
              <a:gd name="connsiteY195" fmla="*/ 599169 h 3659315"/>
              <a:gd name="connsiteX196" fmla="*/ 1261550 w 4239892"/>
              <a:gd name="connsiteY196" fmla="*/ 609681 h 3659315"/>
              <a:gd name="connsiteX197" fmla="*/ 1251038 w 4239892"/>
              <a:gd name="connsiteY197" fmla="*/ 599169 h 3659315"/>
              <a:gd name="connsiteX198" fmla="*/ 1261550 w 4239892"/>
              <a:gd name="connsiteY198" fmla="*/ 588658 h 3659315"/>
              <a:gd name="connsiteX199" fmla="*/ 665882 w 4239892"/>
              <a:gd name="connsiteY199" fmla="*/ 574643 h 3659315"/>
              <a:gd name="connsiteX200" fmla="*/ 690410 w 4239892"/>
              <a:gd name="connsiteY200" fmla="*/ 599171 h 3659315"/>
              <a:gd name="connsiteX201" fmla="*/ 665882 w 4239892"/>
              <a:gd name="connsiteY201" fmla="*/ 623699 h 3659315"/>
              <a:gd name="connsiteX202" fmla="*/ 641354 w 4239892"/>
              <a:gd name="connsiteY202" fmla="*/ 599171 h 3659315"/>
              <a:gd name="connsiteX203" fmla="*/ 665882 w 4239892"/>
              <a:gd name="connsiteY203" fmla="*/ 574643 h 3659315"/>
              <a:gd name="connsiteX204" fmla="*/ 71966 w 4239892"/>
              <a:gd name="connsiteY204" fmla="*/ 567635 h 3659315"/>
              <a:gd name="connsiteX205" fmla="*/ 101750 w 4239892"/>
              <a:gd name="connsiteY205" fmla="*/ 597419 h 3659315"/>
              <a:gd name="connsiteX206" fmla="*/ 71966 w 4239892"/>
              <a:gd name="connsiteY206" fmla="*/ 627203 h 3659315"/>
              <a:gd name="connsiteX207" fmla="*/ 42182 w 4239892"/>
              <a:gd name="connsiteY207" fmla="*/ 597419 h 3659315"/>
              <a:gd name="connsiteX208" fmla="*/ 71966 w 4239892"/>
              <a:gd name="connsiteY208" fmla="*/ 567635 h 3659315"/>
              <a:gd name="connsiteX209" fmla="*/ 71965 w 4239892"/>
              <a:gd name="connsiteY209" fmla="*/ 0 h 3659315"/>
              <a:gd name="connsiteX210" fmla="*/ 73717 w 4239892"/>
              <a:gd name="connsiteY210" fmla="*/ 1752 h 3659315"/>
              <a:gd name="connsiteX211" fmla="*/ 71965 w 4239892"/>
              <a:gd name="connsiteY211" fmla="*/ 3504 h 3659315"/>
              <a:gd name="connsiteX212" fmla="*/ 70213 w 4239892"/>
              <a:gd name="connsiteY212" fmla="*/ 1752 h 3659315"/>
              <a:gd name="connsiteX213" fmla="*/ 71965 w 4239892"/>
              <a:gd name="connsiteY213" fmla="*/ 0 h 3659315"/>
            </a:gdLst>
            <a:ahLst/>
            <a:cxnLst/>
            <a:rect l="l" t="t" r="r" b="b"/>
            <a:pathLst>
              <a:path w="4239892" h="3659315">
                <a:moveTo>
                  <a:pt x="4238139" y="3574006"/>
                </a:moveTo>
                <a:cubicBezTo>
                  <a:pt x="4239108" y="3574006"/>
                  <a:pt x="4239892" y="3574791"/>
                  <a:pt x="4239892" y="3575758"/>
                </a:cubicBezTo>
                <a:cubicBezTo>
                  <a:pt x="4239892" y="3576726"/>
                  <a:pt x="4239108" y="3577509"/>
                  <a:pt x="4238139" y="3577509"/>
                </a:cubicBezTo>
                <a:cubicBezTo>
                  <a:pt x="4237172" y="3577509"/>
                  <a:pt x="4236387" y="3576726"/>
                  <a:pt x="4236387" y="3575758"/>
                </a:cubicBezTo>
                <a:cubicBezTo>
                  <a:pt x="4236387" y="3574791"/>
                  <a:pt x="4237172" y="3574006"/>
                  <a:pt x="4238139" y="3574006"/>
                </a:cubicBezTo>
                <a:close/>
                <a:moveTo>
                  <a:pt x="3642471" y="3552983"/>
                </a:moveTo>
                <a:cubicBezTo>
                  <a:pt x="3656985" y="3552983"/>
                  <a:pt x="3668751" y="3563966"/>
                  <a:pt x="3668751" y="3577511"/>
                </a:cubicBezTo>
                <a:cubicBezTo>
                  <a:pt x="3668751" y="3591058"/>
                  <a:pt x="3656985" y="3602039"/>
                  <a:pt x="3642471" y="3602039"/>
                </a:cubicBezTo>
                <a:cubicBezTo>
                  <a:pt x="3627957" y="3602039"/>
                  <a:pt x="3616191" y="3591058"/>
                  <a:pt x="3616191" y="3577511"/>
                </a:cubicBezTo>
                <a:cubicBezTo>
                  <a:pt x="3616191" y="3563966"/>
                  <a:pt x="3627957" y="3552983"/>
                  <a:pt x="3642471" y="3552983"/>
                </a:cubicBezTo>
                <a:close/>
                <a:moveTo>
                  <a:pt x="3046803" y="3517943"/>
                </a:moveTo>
                <a:cubicBezTo>
                  <a:pt x="3078733" y="3517943"/>
                  <a:pt x="3104618" y="3543829"/>
                  <a:pt x="3104618" y="3575759"/>
                </a:cubicBezTo>
                <a:cubicBezTo>
                  <a:pt x="3104618" y="3607690"/>
                  <a:pt x="3078733" y="3633574"/>
                  <a:pt x="3046803" y="3633574"/>
                </a:cubicBezTo>
                <a:cubicBezTo>
                  <a:pt x="3014873" y="3633574"/>
                  <a:pt x="2988988" y="3607690"/>
                  <a:pt x="2988988" y="3575759"/>
                </a:cubicBezTo>
                <a:cubicBezTo>
                  <a:pt x="2988988" y="3543829"/>
                  <a:pt x="3014873" y="3517943"/>
                  <a:pt x="3046803" y="3517943"/>
                </a:cubicBezTo>
                <a:close/>
                <a:moveTo>
                  <a:pt x="2452887" y="3486409"/>
                </a:moveTo>
                <a:cubicBezTo>
                  <a:pt x="2503200" y="3486409"/>
                  <a:pt x="2543988" y="3527197"/>
                  <a:pt x="2543988" y="3577511"/>
                </a:cubicBezTo>
                <a:cubicBezTo>
                  <a:pt x="2543988" y="3602668"/>
                  <a:pt x="2533791" y="3625444"/>
                  <a:pt x="2517305" y="3641930"/>
                </a:cubicBezTo>
                <a:lnTo>
                  <a:pt x="2491520" y="3659315"/>
                </a:lnTo>
                <a:lnTo>
                  <a:pt x="2414254" y="3659315"/>
                </a:lnTo>
                <a:lnTo>
                  <a:pt x="2388468" y="3641930"/>
                </a:lnTo>
                <a:cubicBezTo>
                  <a:pt x="2371981" y="3625444"/>
                  <a:pt x="2361784" y="3602668"/>
                  <a:pt x="2361784" y="3577511"/>
                </a:cubicBezTo>
                <a:cubicBezTo>
                  <a:pt x="2361784" y="3527197"/>
                  <a:pt x="2402572" y="3486409"/>
                  <a:pt x="2452887" y="3486409"/>
                </a:cubicBezTo>
                <a:close/>
                <a:moveTo>
                  <a:pt x="1857218" y="3454874"/>
                </a:moveTo>
                <a:cubicBezTo>
                  <a:pt x="1924949" y="3454874"/>
                  <a:pt x="1979856" y="3509777"/>
                  <a:pt x="1979856" y="3577511"/>
                </a:cubicBezTo>
                <a:cubicBezTo>
                  <a:pt x="1979856" y="3594444"/>
                  <a:pt x="1976425" y="3610576"/>
                  <a:pt x="1970219" y="3625248"/>
                </a:cubicBezTo>
                <a:lnTo>
                  <a:pt x="1947250" y="3659315"/>
                </a:lnTo>
                <a:lnTo>
                  <a:pt x="1767186" y="3659315"/>
                </a:lnTo>
                <a:lnTo>
                  <a:pt x="1744218" y="3625248"/>
                </a:lnTo>
                <a:cubicBezTo>
                  <a:pt x="1738012" y="3610576"/>
                  <a:pt x="1734580" y="3594444"/>
                  <a:pt x="1734580" y="3577511"/>
                </a:cubicBezTo>
                <a:cubicBezTo>
                  <a:pt x="1734580" y="3509777"/>
                  <a:pt x="1789487" y="3454874"/>
                  <a:pt x="1857218" y="3454874"/>
                </a:cubicBezTo>
                <a:close/>
                <a:moveTo>
                  <a:pt x="1263302" y="3426842"/>
                </a:moveTo>
                <a:cubicBezTo>
                  <a:pt x="1347482" y="3426842"/>
                  <a:pt x="1415723" y="3494300"/>
                  <a:pt x="1415723" y="3577511"/>
                </a:cubicBezTo>
                <a:cubicBezTo>
                  <a:pt x="1415723" y="3598314"/>
                  <a:pt x="1411458" y="3618133"/>
                  <a:pt x="1403745" y="3636158"/>
                </a:cubicBezTo>
                <a:lnTo>
                  <a:pt x="1387951" y="3659315"/>
                </a:lnTo>
                <a:lnTo>
                  <a:pt x="1138654" y="3659315"/>
                </a:lnTo>
                <a:lnTo>
                  <a:pt x="1122859" y="3636158"/>
                </a:lnTo>
                <a:cubicBezTo>
                  <a:pt x="1115146" y="3618133"/>
                  <a:pt x="1110881" y="3598314"/>
                  <a:pt x="1110881" y="3577511"/>
                </a:cubicBezTo>
                <a:cubicBezTo>
                  <a:pt x="1110881" y="3494300"/>
                  <a:pt x="1179122" y="3426842"/>
                  <a:pt x="1263302" y="3426842"/>
                </a:cubicBezTo>
                <a:close/>
                <a:moveTo>
                  <a:pt x="665882" y="3398809"/>
                </a:moveTo>
                <a:cubicBezTo>
                  <a:pt x="764576" y="3398809"/>
                  <a:pt x="844583" y="3478819"/>
                  <a:pt x="844583" y="3577512"/>
                </a:cubicBezTo>
                <a:cubicBezTo>
                  <a:pt x="844583" y="3602186"/>
                  <a:pt x="839583" y="3625691"/>
                  <a:pt x="830540" y="3647071"/>
                </a:cubicBezTo>
                <a:lnTo>
                  <a:pt x="822285" y="3659315"/>
                </a:lnTo>
                <a:lnTo>
                  <a:pt x="509480" y="3659315"/>
                </a:lnTo>
                <a:lnTo>
                  <a:pt x="501224" y="3647071"/>
                </a:lnTo>
                <a:cubicBezTo>
                  <a:pt x="492182" y="3625691"/>
                  <a:pt x="487181" y="3602186"/>
                  <a:pt x="487181" y="3577512"/>
                </a:cubicBezTo>
                <a:cubicBezTo>
                  <a:pt x="487181" y="3478819"/>
                  <a:pt x="567188" y="3398809"/>
                  <a:pt x="665882" y="3398809"/>
                </a:cubicBezTo>
                <a:close/>
                <a:moveTo>
                  <a:pt x="71965" y="3377789"/>
                </a:moveTo>
                <a:cubicBezTo>
                  <a:pt x="181302" y="3377789"/>
                  <a:pt x="269937" y="3466423"/>
                  <a:pt x="269937" y="3575759"/>
                </a:cubicBezTo>
                <a:cubicBezTo>
                  <a:pt x="269937" y="3603094"/>
                  <a:pt x="264397" y="3629134"/>
                  <a:pt x="254380" y="3652819"/>
                </a:cubicBezTo>
                <a:lnTo>
                  <a:pt x="250000" y="3659315"/>
                </a:lnTo>
                <a:lnTo>
                  <a:pt x="0" y="3659315"/>
                </a:lnTo>
                <a:lnTo>
                  <a:pt x="0" y="3391765"/>
                </a:lnTo>
                <a:lnTo>
                  <a:pt x="32067" y="3381811"/>
                </a:lnTo>
                <a:cubicBezTo>
                  <a:pt x="44954" y="3379174"/>
                  <a:pt x="58298" y="3377789"/>
                  <a:pt x="71965" y="3377789"/>
                </a:cubicBezTo>
                <a:close/>
                <a:moveTo>
                  <a:pt x="3644223" y="2967827"/>
                </a:moveTo>
                <a:cubicBezTo>
                  <a:pt x="3651965" y="2967827"/>
                  <a:pt x="3658240" y="2974102"/>
                  <a:pt x="3658240" y="2981843"/>
                </a:cubicBezTo>
                <a:cubicBezTo>
                  <a:pt x="3658240" y="2989584"/>
                  <a:pt x="3651965" y="2995859"/>
                  <a:pt x="3644223" y="2995859"/>
                </a:cubicBezTo>
                <a:cubicBezTo>
                  <a:pt x="3636482" y="2995859"/>
                  <a:pt x="3630207" y="2989584"/>
                  <a:pt x="3630207" y="2981843"/>
                </a:cubicBezTo>
                <a:cubicBezTo>
                  <a:pt x="3630207" y="2974102"/>
                  <a:pt x="3636482" y="2967827"/>
                  <a:pt x="3644223" y="2967827"/>
                </a:cubicBezTo>
                <a:close/>
                <a:moveTo>
                  <a:pt x="3046802" y="2936292"/>
                </a:moveTo>
                <a:cubicBezTo>
                  <a:pt x="3070992" y="2936292"/>
                  <a:pt x="3090601" y="2955901"/>
                  <a:pt x="3090601" y="2980091"/>
                </a:cubicBezTo>
                <a:cubicBezTo>
                  <a:pt x="3090601" y="3004282"/>
                  <a:pt x="3070992" y="3023891"/>
                  <a:pt x="3046802" y="3023891"/>
                </a:cubicBezTo>
                <a:cubicBezTo>
                  <a:pt x="3022612" y="3023891"/>
                  <a:pt x="3003003" y="3004282"/>
                  <a:pt x="3003003" y="2980091"/>
                </a:cubicBezTo>
                <a:cubicBezTo>
                  <a:pt x="3003003" y="2955901"/>
                  <a:pt x="3022612" y="2936292"/>
                  <a:pt x="3046802" y="2936292"/>
                </a:cubicBezTo>
                <a:close/>
                <a:moveTo>
                  <a:pt x="2452888" y="2908262"/>
                </a:moveTo>
                <a:cubicBezTo>
                  <a:pt x="2493527" y="2908262"/>
                  <a:pt x="2526470" y="2941205"/>
                  <a:pt x="2526470" y="2981844"/>
                </a:cubicBezTo>
                <a:cubicBezTo>
                  <a:pt x="2526470" y="3022483"/>
                  <a:pt x="2493527" y="3055429"/>
                  <a:pt x="2452888" y="3055429"/>
                </a:cubicBezTo>
                <a:cubicBezTo>
                  <a:pt x="2412249" y="3055429"/>
                  <a:pt x="2379304" y="3022483"/>
                  <a:pt x="2379304" y="2981844"/>
                </a:cubicBezTo>
                <a:cubicBezTo>
                  <a:pt x="2379304" y="2941205"/>
                  <a:pt x="2412249" y="2908262"/>
                  <a:pt x="2452888" y="2908262"/>
                </a:cubicBezTo>
                <a:close/>
                <a:moveTo>
                  <a:pt x="1857218" y="2880230"/>
                </a:moveTo>
                <a:cubicBezTo>
                  <a:pt x="1913338" y="2880230"/>
                  <a:pt x="1958832" y="2925723"/>
                  <a:pt x="1958832" y="2981843"/>
                </a:cubicBezTo>
                <a:cubicBezTo>
                  <a:pt x="1958832" y="3037965"/>
                  <a:pt x="1913338" y="3083459"/>
                  <a:pt x="1857218" y="3083459"/>
                </a:cubicBezTo>
                <a:cubicBezTo>
                  <a:pt x="1801098" y="3083459"/>
                  <a:pt x="1755604" y="3037965"/>
                  <a:pt x="1755604" y="2981843"/>
                </a:cubicBezTo>
                <a:cubicBezTo>
                  <a:pt x="1755604" y="2925723"/>
                  <a:pt x="1801098" y="2880230"/>
                  <a:pt x="1857218" y="2880230"/>
                </a:cubicBezTo>
                <a:close/>
                <a:moveTo>
                  <a:pt x="1261550" y="2852200"/>
                </a:moveTo>
                <a:cubicBezTo>
                  <a:pt x="1333152" y="2852200"/>
                  <a:pt x="1391196" y="2909459"/>
                  <a:pt x="1391196" y="2980092"/>
                </a:cubicBezTo>
                <a:cubicBezTo>
                  <a:pt x="1391196" y="3050727"/>
                  <a:pt x="1333152" y="3107988"/>
                  <a:pt x="1261550" y="3107988"/>
                </a:cubicBezTo>
                <a:cubicBezTo>
                  <a:pt x="1189948" y="3107988"/>
                  <a:pt x="1131904" y="3050727"/>
                  <a:pt x="1131904" y="2980092"/>
                </a:cubicBezTo>
                <a:cubicBezTo>
                  <a:pt x="1131904" y="2909459"/>
                  <a:pt x="1189948" y="2852200"/>
                  <a:pt x="1261550" y="2852200"/>
                </a:cubicBezTo>
                <a:close/>
                <a:moveTo>
                  <a:pt x="667634" y="2831177"/>
                </a:moveTo>
                <a:cubicBezTo>
                  <a:pt x="751814" y="2831177"/>
                  <a:pt x="820055" y="2898632"/>
                  <a:pt x="820055" y="2981843"/>
                </a:cubicBezTo>
                <a:cubicBezTo>
                  <a:pt x="820055" y="3065056"/>
                  <a:pt x="751814" y="3132513"/>
                  <a:pt x="667634" y="3132513"/>
                </a:cubicBezTo>
                <a:cubicBezTo>
                  <a:pt x="583454" y="3132513"/>
                  <a:pt x="515213" y="3065056"/>
                  <a:pt x="515213" y="2981843"/>
                </a:cubicBezTo>
                <a:cubicBezTo>
                  <a:pt x="515213" y="2898632"/>
                  <a:pt x="583454" y="2831177"/>
                  <a:pt x="667634" y="2831177"/>
                </a:cubicBezTo>
                <a:close/>
                <a:moveTo>
                  <a:pt x="71966" y="2813657"/>
                </a:moveTo>
                <a:cubicBezTo>
                  <a:pt x="163887" y="2813657"/>
                  <a:pt x="238403" y="2888956"/>
                  <a:pt x="238403" y="2981843"/>
                </a:cubicBezTo>
                <a:cubicBezTo>
                  <a:pt x="238403" y="3074733"/>
                  <a:pt x="163887" y="3150034"/>
                  <a:pt x="71966" y="3150034"/>
                </a:cubicBezTo>
                <a:cubicBezTo>
                  <a:pt x="48986" y="3150034"/>
                  <a:pt x="27094" y="3145328"/>
                  <a:pt x="7181" y="3136817"/>
                </a:cubicBezTo>
                <a:lnTo>
                  <a:pt x="0" y="3131924"/>
                </a:lnTo>
                <a:lnTo>
                  <a:pt x="0" y="2831766"/>
                </a:lnTo>
                <a:lnTo>
                  <a:pt x="7181" y="2826874"/>
                </a:lnTo>
                <a:cubicBezTo>
                  <a:pt x="27094" y="2818363"/>
                  <a:pt x="48986" y="2813657"/>
                  <a:pt x="71966" y="2813657"/>
                </a:cubicBezTo>
                <a:close/>
                <a:moveTo>
                  <a:pt x="3644223" y="2382683"/>
                </a:moveTo>
                <a:cubicBezTo>
                  <a:pt x="3646158" y="2382683"/>
                  <a:pt x="3647727" y="2384252"/>
                  <a:pt x="3647727" y="2386187"/>
                </a:cubicBezTo>
                <a:cubicBezTo>
                  <a:pt x="3647727" y="2388122"/>
                  <a:pt x="3646158" y="2389690"/>
                  <a:pt x="3644223" y="2389690"/>
                </a:cubicBezTo>
                <a:cubicBezTo>
                  <a:pt x="3642288" y="2389690"/>
                  <a:pt x="3640719" y="2388122"/>
                  <a:pt x="3640719" y="2386187"/>
                </a:cubicBezTo>
                <a:cubicBezTo>
                  <a:pt x="3640719" y="2384252"/>
                  <a:pt x="3642288" y="2382683"/>
                  <a:pt x="3644223" y="2382683"/>
                </a:cubicBezTo>
                <a:close/>
                <a:moveTo>
                  <a:pt x="3046803" y="2358155"/>
                </a:moveTo>
                <a:cubicBezTo>
                  <a:pt x="3061317" y="2358155"/>
                  <a:pt x="3073083" y="2369921"/>
                  <a:pt x="3073083" y="2384435"/>
                </a:cubicBezTo>
                <a:cubicBezTo>
                  <a:pt x="3073083" y="2398948"/>
                  <a:pt x="3061317" y="2410715"/>
                  <a:pt x="3046803" y="2410715"/>
                </a:cubicBezTo>
                <a:cubicBezTo>
                  <a:pt x="3032289" y="2410715"/>
                  <a:pt x="3020523" y="2398948"/>
                  <a:pt x="3020523" y="2384435"/>
                </a:cubicBezTo>
                <a:cubicBezTo>
                  <a:pt x="3020523" y="2369921"/>
                  <a:pt x="3032289" y="2358155"/>
                  <a:pt x="3046803" y="2358155"/>
                </a:cubicBezTo>
                <a:close/>
                <a:moveTo>
                  <a:pt x="2451135" y="2330125"/>
                </a:moveTo>
                <a:cubicBezTo>
                  <a:pt x="2481130" y="2330125"/>
                  <a:pt x="2505445" y="2354441"/>
                  <a:pt x="2505445" y="2384435"/>
                </a:cubicBezTo>
                <a:cubicBezTo>
                  <a:pt x="2505445" y="2414430"/>
                  <a:pt x="2481130" y="2438746"/>
                  <a:pt x="2451135" y="2438746"/>
                </a:cubicBezTo>
                <a:cubicBezTo>
                  <a:pt x="2421140" y="2438746"/>
                  <a:pt x="2396823" y="2414430"/>
                  <a:pt x="2396823" y="2384435"/>
                </a:cubicBezTo>
                <a:cubicBezTo>
                  <a:pt x="2396823" y="2354441"/>
                  <a:pt x="2421140" y="2330125"/>
                  <a:pt x="2451135" y="2330125"/>
                </a:cubicBezTo>
                <a:close/>
                <a:moveTo>
                  <a:pt x="1857219" y="2305598"/>
                </a:moveTo>
                <a:cubicBezTo>
                  <a:pt x="1901728" y="2305598"/>
                  <a:pt x="1937810" y="2341679"/>
                  <a:pt x="1937810" y="2386187"/>
                </a:cubicBezTo>
                <a:cubicBezTo>
                  <a:pt x="1937810" y="2430695"/>
                  <a:pt x="1901728" y="2466777"/>
                  <a:pt x="1857219" y="2466777"/>
                </a:cubicBezTo>
                <a:cubicBezTo>
                  <a:pt x="1812710" y="2466777"/>
                  <a:pt x="1776628" y="2430695"/>
                  <a:pt x="1776628" y="2386187"/>
                </a:cubicBezTo>
                <a:cubicBezTo>
                  <a:pt x="1776628" y="2341679"/>
                  <a:pt x="1812710" y="2305598"/>
                  <a:pt x="1857219" y="2305598"/>
                </a:cubicBezTo>
                <a:close/>
                <a:moveTo>
                  <a:pt x="1261550" y="2284575"/>
                </a:moveTo>
                <a:cubicBezTo>
                  <a:pt x="1317670" y="2284575"/>
                  <a:pt x="1363164" y="2330069"/>
                  <a:pt x="1363164" y="2386188"/>
                </a:cubicBezTo>
                <a:cubicBezTo>
                  <a:pt x="1363164" y="2442307"/>
                  <a:pt x="1317670" y="2487800"/>
                  <a:pt x="1261550" y="2487800"/>
                </a:cubicBezTo>
                <a:cubicBezTo>
                  <a:pt x="1205430" y="2487800"/>
                  <a:pt x="1159936" y="2442307"/>
                  <a:pt x="1159936" y="2386188"/>
                </a:cubicBezTo>
                <a:cubicBezTo>
                  <a:pt x="1159936" y="2330069"/>
                  <a:pt x="1205430" y="2284575"/>
                  <a:pt x="1261550" y="2284575"/>
                </a:cubicBezTo>
                <a:close/>
                <a:moveTo>
                  <a:pt x="667634" y="2263551"/>
                </a:moveTo>
                <a:cubicBezTo>
                  <a:pt x="734397" y="2263551"/>
                  <a:pt x="788520" y="2317674"/>
                  <a:pt x="788520" y="2384436"/>
                </a:cubicBezTo>
                <a:cubicBezTo>
                  <a:pt x="788520" y="2451197"/>
                  <a:pt x="734397" y="2505320"/>
                  <a:pt x="667634" y="2505320"/>
                </a:cubicBezTo>
                <a:cubicBezTo>
                  <a:pt x="600871" y="2505320"/>
                  <a:pt x="546748" y="2451197"/>
                  <a:pt x="546748" y="2384436"/>
                </a:cubicBezTo>
                <a:cubicBezTo>
                  <a:pt x="546748" y="2317674"/>
                  <a:pt x="600871" y="2263551"/>
                  <a:pt x="667634" y="2263551"/>
                </a:cubicBezTo>
                <a:close/>
                <a:moveTo>
                  <a:pt x="71966" y="2253040"/>
                </a:moveTo>
                <a:cubicBezTo>
                  <a:pt x="144535" y="2253040"/>
                  <a:pt x="203364" y="2312653"/>
                  <a:pt x="203364" y="2386189"/>
                </a:cubicBezTo>
                <a:cubicBezTo>
                  <a:pt x="203364" y="2459725"/>
                  <a:pt x="144535" y="2519336"/>
                  <a:pt x="71966" y="2519336"/>
                </a:cubicBezTo>
                <a:cubicBezTo>
                  <a:pt x="53824" y="2519336"/>
                  <a:pt x="36541" y="2515611"/>
                  <a:pt x="20820" y="2508873"/>
                </a:cubicBezTo>
                <a:lnTo>
                  <a:pt x="0" y="2494649"/>
                </a:lnTo>
                <a:lnTo>
                  <a:pt x="0" y="2277728"/>
                </a:lnTo>
                <a:lnTo>
                  <a:pt x="20820" y="2263504"/>
                </a:lnTo>
                <a:cubicBezTo>
                  <a:pt x="36541" y="2256766"/>
                  <a:pt x="53824" y="2253040"/>
                  <a:pt x="71966" y="2253040"/>
                </a:cubicBezTo>
                <a:close/>
                <a:moveTo>
                  <a:pt x="3048555" y="1783506"/>
                </a:moveTo>
                <a:cubicBezTo>
                  <a:pt x="3052425" y="1783506"/>
                  <a:pt x="3055563" y="1786644"/>
                  <a:pt x="3055563" y="1790514"/>
                </a:cubicBezTo>
                <a:cubicBezTo>
                  <a:pt x="3055563" y="1794384"/>
                  <a:pt x="3052425" y="1797522"/>
                  <a:pt x="3048555" y="1797522"/>
                </a:cubicBezTo>
                <a:cubicBezTo>
                  <a:pt x="3044685" y="1797522"/>
                  <a:pt x="3041547" y="1794384"/>
                  <a:pt x="3041547" y="1790514"/>
                </a:cubicBezTo>
                <a:cubicBezTo>
                  <a:pt x="3041547" y="1786644"/>
                  <a:pt x="3044685" y="1783506"/>
                  <a:pt x="3048555" y="1783506"/>
                </a:cubicBezTo>
                <a:close/>
                <a:moveTo>
                  <a:pt x="2452888" y="1758977"/>
                </a:moveTo>
                <a:cubicBezTo>
                  <a:pt x="2470304" y="1758977"/>
                  <a:pt x="2484423" y="1773096"/>
                  <a:pt x="2484423" y="1790514"/>
                </a:cubicBezTo>
                <a:cubicBezTo>
                  <a:pt x="2484423" y="1807931"/>
                  <a:pt x="2470304" y="1822051"/>
                  <a:pt x="2452888" y="1822051"/>
                </a:cubicBezTo>
                <a:cubicBezTo>
                  <a:pt x="2435471" y="1822051"/>
                  <a:pt x="2421351" y="1807931"/>
                  <a:pt x="2421351" y="1790514"/>
                </a:cubicBezTo>
                <a:cubicBezTo>
                  <a:pt x="2421351" y="1773096"/>
                  <a:pt x="2435471" y="1758977"/>
                  <a:pt x="2452888" y="1758977"/>
                </a:cubicBezTo>
                <a:close/>
                <a:moveTo>
                  <a:pt x="1857218" y="1734450"/>
                </a:moveTo>
                <a:cubicBezTo>
                  <a:pt x="1888181" y="1734450"/>
                  <a:pt x="1913281" y="1758767"/>
                  <a:pt x="1913281" y="1788762"/>
                </a:cubicBezTo>
                <a:cubicBezTo>
                  <a:pt x="1913281" y="1818758"/>
                  <a:pt x="1888181" y="1843074"/>
                  <a:pt x="1857218" y="1843074"/>
                </a:cubicBezTo>
                <a:cubicBezTo>
                  <a:pt x="1826255" y="1843074"/>
                  <a:pt x="1801155" y="1818758"/>
                  <a:pt x="1801155" y="1788762"/>
                </a:cubicBezTo>
                <a:cubicBezTo>
                  <a:pt x="1801155" y="1758767"/>
                  <a:pt x="1826255" y="1734450"/>
                  <a:pt x="1857218" y="1734450"/>
                </a:cubicBezTo>
                <a:close/>
                <a:moveTo>
                  <a:pt x="1261550" y="1716930"/>
                </a:moveTo>
                <a:cubicBezTo>
                  <a:pt x="1302189" y="1716930"/>
                  <a:pt x="1335133" y="1749875"/>
                  <a:pt x="1335133" y="1790514"/>
                </a:cubicBezTo>
                <a:cubicBezTo>
                  <a:pt x="1335133" y="1831154"/>
                  <a:pt x="1302189" y="1864099"/>
                  <a:pt x="1261550" y="1864099"/>
                </a:cubicBezTo>
                <a:cubicBezTo>
                  <a:pt x="1220911" y="1864099"/>
                  <a:pt x="1187967" y="1831154"/>
                  <a:pt x="1187967" y="1790514"/>
                </a:cubicBezTo>
                <a:cubicBezTo>
                  <a:pt x="1187967" y="1749875"/>
                  <a:pt x="1220911" y="1716930"/>
                  <a:pt x="1261550" y="1716930"/>
                </a:cubicBezTo>
                <a:close/>
                <a:moveTo>
                  <a:pt x="667633" y="1699410"/>
                </a:moveTo>
                <a:cubicBezTo>
                  <a:pt x="716980" y="1699410"/>
                  <a:pt x="756983" y="1739413"/>
                  <a:pt x="756983" y="1788762"/>
                </a:cubicBezTo>
                <a:cubicBezTo>
                  <a:pt x="756983" y="1838109"/>
                  <a:pt x="716980" y="1878114"/>
                  <a:pt x="667633" y="1878114"/>
                </a:cubicBezTo>
                <a:cubicBezTo>
                  <a:pt x="618286" y="1878114"/>
                  <a:pt x="578283" y="1838109"/>
                  <a:pt x="578283" y="1788762"/>
                </a:cubicBezTo>
                <a:cubicBezTo>
                  <a:pt x="578283" y="1739413"/>
                  <a:pt x="618286" y="1699410"/>
                  <a:pt x="667633" y="1699410"/>
                </a:cubicBezTo>
                <a:close/>
                <a:moveTo>
                  <a:pt x="71965" y="1688899"/>
                </a:moveTo>
                <a:cubicBezTo>
                  <a:pt x="127117" y="1688899"/>
                  <a:pt x="171827" y="1733609"/>
                  <a:pt x="171827" y="1788763"/>
                </a:cubicBezTo>
                <a:cubicBezTo>
                  <a:pt x="171827" y="1843916"/>
                  <a:pt x="127117" y="1888627"/>
                  <a:pt x="71965" y="1888627"/>
                </a:cubicBezTo>
                <a:cubicBezTo>
                  <a:pt x="44389" y="1888627"/>
                  <a:pt x="19424" y="1877450"/>
                  <a:pt x="1352" y="1859378"/>
                </a:cubicBezTo>
                <a:lnTo>
                  <a:pt x="0" y="1857372"/>
                </a:lnTo>
                <a:lnTo>
                  <a:pt x="0" y="1720154"/>
                </a:lnTo>
                <a:lnTo>
                  <a:pt x="1352" y="1718148"/>
                </a:lnTo>
                <a:cubicBezTo>
                  <a:pt x="19424" y="1700077"/>
                  <a:pt x="44389" y="1688899"/>
                  <a:pt x="71965" y="1688899"/>
                </a:cubicBezTo>
                <a:close/>
                <a:moveTo>
                  <a:pt x="2452887" y="1187828"/>
                </a:moveTo>
                <a:cubicBezTo>
                  <a:pt x="2456757" y="1187828"/>
                  <a:pt x="2459895" y="1190966"/>
                  <a:pt x="2459895" y="1194836"/>
                </a:cubicBezTo>
                <a:cubicBezTo>
                  <a:pt x="2459895" y="1198706"/>
                  <a:pt x="2456757" y="1201844"/>
                  <a:pt x="2452887" y="1201844"/>
                </a:cubicBezTo>
                <a:cubicBezTo>
                  <a:pt x="2449016" y="1201844"/>
                  <a:pt x="2445879" y="1198706"/>
                  <a:pt x="2445879" y="1194836"/>
                </a:cubicBezTo>
                <a:cubicBezTo>
                  <a:pt x="2445879" y="1190966"/>
                  <a:pt x="2449016" y="1187828"/>
                  <a:pt x="2452887" y="1187828"/>
                </a:cubicBezTo>
                <a:close/>
                <a:moveTo>
                  <a:pt x="1857219" y="1166804"/>
                </a:moveTo>
                <a:cubicBezTo>
                  <a:pt x="1872701" y="1166804"/>
                  <a:pt x="1885251" y="1178570"/>
                  <a:pt x="1885251" y="1193084"/>
                </a:cubicBezTo>
                <a:cubicBezTo>
                  <a:pt x="1885251" y="1207599"/>
                  <a:pt x="1872701" y="1219365"/>
                  <a:pt x="1857219" y="1219365"/>
                </a:cubicBezTo>
                <a:cubicBezTo>
                  <a:pt x="1841737" y="1219365"/>
                  <a:pt x="1829187" y="1207599"/>
                  <a:pt x="1829187" y="1193084"/>
                </a:cubicBezTo>
                <a:cubicBezTo>
                  <a:pt x="1829187" y="1178570"/>
                  <a:pt x="1841737" y="1166804"/>
                  <a:pt x="1857219" y="1166804"/>
                </a:cubicBezTo>
                <a:close/>
                <a:moveTo>
                  <a:pt x="1261550" y="1149283"/>
                </a:moveTo>
                <a:cubicBezTo>
                  <a:pt x="1284772" y="1149283"/>
                  <a:pt x="1303597" y="1168893"/>
                  <a:pt x="1303597" y="1193084"/>
                </a:cubicBezTo>
                <a:cubicBezTo>
                  <a:pt x="1303597" y="1217274"/>
                  <a:pt x="1284772" y="1236883"/>
                  <a:pt x="1261550" y="1236883"/>
                </a:cubicBezTo>
                <a:cubicBezTo>
                  <a:pt x="1238328" y="1236883"/>
                  <a:pt x="1219503" y="1217274"/>
                  <a:pt x="1219503" y="1193084"/>
                </a:cubicBezTo>
                <a:cubicBezTo>
                  <a:pt x="1219503" y="1168893"/>
                  <a:pt x="1238328" y="1149283"/>
                  <a:pt x="1261550" y="1149283"/>
                </a:cubicBezTo>
                <a:close/>
                <a:moveTo>
                  <a:pt x="665882" y="1138773"/>
                </a:moveTo>
                <a:cubicBezTo>
                  <a:pt x="696845" y="1138773"/>
                  <a:pt x="721945" y="1163873"/>
                  <a:pt x="721945" y="1194837"/>
                </a:cubicBezTo>
                <a:cubicBezTo>
                  <a:pt x="721945" y="1225800"/>
                  <a:pt x="696845" y="1250901"/>
                  <a:pt x="665882" y="1250901"/>
                </a:cubicBezTo>
                <a:cubicBezTo>
                  <a:pt x="634919" y="1250901"/>
                  <a:pt x="609819" y="1225800"/>
                  <a:pt x="609819" y="1194837"/>
                </a:cubicBezTo>
                <a:cubicBezTo>
                  <a:pt x="609819" y="1163873"/>
                  <a:pt x="634919" y="1138773"/>
                  <a:pt x="665882" y="1138773"/>
                </a:cubicBezTo>
                <a:close/>
                <a:moveTo>
                  <a:pt x="71966" y="1128261"/>
                </a:moveTo>
                <a:cubicBezTo>
                  <a:pt x="107767" y="1128261"/>
                  <a:pt x="136789" y="1157283"/>
                  <a:pt x="136789" y="1193085"/>
                </a:cubicBezTo>
                <a:cubicBezTo>
                  <a:pt x="136789" y="1228886"/>
                  <a:pt x="107767" y="1257908"/>
                  <a:pt x="71966" y="1257908"/>
                </a:cubicBezTo>
                <a:cubicBezTo>
                  <a:pt x="36165" y="1257908"/>
                  <a:pt x="7143" y="1228886"/>
                  <a:pt x="7143" y="1193085"/>
                </a:cubicBezTo>
                <a:cubicBezTo>
                  <a:pt x="7143" y="1157283"/>
                  <a:pt x="36165" y="1128261"/>
                  <a:pt x="71966" y="1128261"/>
                </a:cubicBezTo>
                <a:close/>
                <a:moveTo>
                  <a:pt x="1857218" y="595665"/>
                </a:moveTo>
                <a:cubicBezTo>
                  <a:pt x="1859153" y="595665"/>
                  <a:pt x="1860722" y="597234"/>
                  <a:pt x="1860722" y="599169"/>
                </a:cubicBezTo>
                <a:cubicBezTo>
                  <a:pt x="1860722" y="601104"/>
                  <a:pt x="1859153" y="602673"/>
                  <a:pt x="1857218" y="602673"/>
                </a:cubicBezTo>
                <a:cubicBezTo>
                  <a:pt x="1855283" y="602673"/>
                  <a:pt x="1853714" y="601104"/>
                  <a:pt x="1853714" y="599169"/>
                </a:cubicBezTo>
                <a:cubicBezTo>
                  <a:pt x="1853714" y="597234"/>
                  <a:pt x="1855283" y="595665"/>
                  <a:pt x="1857218" y="595665"/>
                </a:cubicBezTo>
                <a:close/>
                <a:moveTo>
                  <a:pt x="1261550" y="588658"/>
                </a:moveTo>
                <a:cubicBezTo>
                  <a:pt x="1267356" y="588658"/>
                  <a:pt x="1272062" y="593363"/>
                  <a:pt x="1272062" y="599169"/>
                </a:cubicBezTo>
                <a:cubicBezTo>
                  <a:pt x="1272062" y="604975"/>
                  <a:pt x="1267356" y="609681"/>
                  <a:pt x="1261550" y="609681"/>
                </a:cubicBezTo>
                <a:cubicBezTo>
                  <a:pt x="1255744" y="609681"/>
                  <a:pt x="1251038" y="604975"/>
                  <a:pt x="1251038" y="599169"/>
                </a:cubicBezTo>
                <a:cubicBezTo>
                  <a:pt x="1251038" y="593363"/>
                  <a:pt x="1255744" y="588658"/>
                  <a:pt x="1261550" y="588658"/>
                </a:cubicBezTo>
                <a:close/>
                <a:moveTo>
                  <a:pt x="665882" y="574643"/>
                </a:moveTo>
                <a:cubicBezTo>
                  <a:pt x="679428" y="574643"/>
                  <a:pt x="690410" y="585624"/>
                  <a:pt x="690410" y="599171"/>
                </a:cubicBezTo>
                <a:cubicBezTo>
                  <a:pt x="690410" y="612717"/>
                  <a:pt x="679428" y="623699"/>
                  <a:pt x="665882" y="623699"/>
                </a:cubicBezTo>
                <a:cubicBezTo>
                  <a:pt x="652336" y="623699"/>
                  <a:pt x="641354" y="612717"/>
                  <a:pt x="641354" y="599171"/>
                </a:cubicBezTo>
                <a:cubicBezTo>
                  <a:pt x="641354" y="585624"/>
                  <a:pt x="652336" y="574643"/>
                  <a:pt x="665882" y="574643"/>
                </a:cubicBezTo>
                <a:close/>
                <a:moveTo>
                  <a:pt x="71966" y="567635"/>
                </a:moveTo>
                <a:cubicBezTo>
                  <a:pt x="88415" y="567635"/>
                  <a:pt x="101750" y="580970"/>
                  <a:pt x="101750" y="597419"/>
                </a:cubicBezTo>
                <a:cubicBezTo>
                  <a:pt x="101750" y="613868"/>
                  <a:pt x="88415" y="627203"/>
                  <a:pt x="71966" y="627203"/>
                </a:cubicBezTo>
                <a:cubicBezTo>
                  <a:pt x="55517" y="627203"/>
                  <a:pt x="42182" y="613868"/>
                  <a:pt x="42182" y="597419"/>
                </a:cubicBezTo>
                <a:cubicBezTo>
                  <a:pt x="42182" y="580970"/>
                  <a:pt x="55517" y="567635"/>
                  <a:pt x="71966" y="567635"/>
                </a:cubicBezTo>
                <a:close/>
                <a:moveTo>
                  <a:pt x="71965" y="0"/>
                </a:moveTo>
                <a:cubicBezTo>
                  <a:pt x="72932" y="0"/>
                  <a:pt x="73717" y="785"/>
                  <a:pt x="73717" y="1752"/>
                </a:cubicBezTo>
                <a:cubicBezTo>
                  <a:pt x="73717" y="2720"/>
                  <a:pt x="72932" y="3504"/>
                  <a:pt x="71965" y="3504"/>
                </a:cubicBezTo>
                <a:cubicBezTo>
                  <a:pt x="70997" y="3504"/>
                  <a:pt x="70213" y="2720"/>
                  <a:pt x="70213" y="1752"/>
                </a:cubicBezTo>
                <a:cubicBezTo>
                  <a:pt x="70213" y="785"/>
                  <a:pt x="70997" y="0"/>
                  <a:pt x="7196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221422" y="0"/>
            <a:ext cx="2970577" cy="4142780"/>
          </a:xfrm>
          <a:custGeom>
            <a:avLst/>
            <a:gdLst>
              <a:gd name="connsiteX0" fmla="*/ 2382675 w 2970577"/>
              <a:gd name="connsiteY0" fmla="*/ 4131579 h 4142780"/>
              <a:gd name="connsiteX1" fmla="*/ 2386179 w 2970577"/>
              <a:gd name="connsiteY1" fmla="*/ 4135083 h 4142780"/>
              <a:gd name="connsiteX2" fmla="*/ 2382675 w 2970577"/>
              <a:gd name="connsiteY2" fmla="*/ 4138587 h 4142780"/>
              <a:gd name="connsiteX3" fmla="*/ 2379171 w 2970577"/>
              <a:gd name="connsiteY3" fmla="*/ 4135083 h 4142780"/>
              <a:gd name="connsiteX4" fmla="*/ 2382675 w 2970577"/>
              <a:gd name="connsiteY4" fmla="*/ 4131579 h 4142780"/>
              <a:gd name="connsiteX5" fmla="*/ 2970577 w 2970577"/>
              <a:gd name="connsiteY5" fmla="*/ 4123882 h 4142780"/>
              <a:gd name="connsiteX6" fmla="*/ 2970577 w 2970577"/>
              <a:gd name="connsiteY6" fmla="*/ 4142780 h 4142780"/>
              <a:gd name="connsiteX7" fmla="*/ 2968433 w 2970577"/>
              <a:gd name="connsiteY7" fmla="*/ 4142003 h 4142780"/>
              <a:gd name="connsiteX8" fmla="*/ 2964328 w 2970577"/>
              <a:gd name="connsiteY8" fmla="*/ 4133331 h 4142780"/>
              <a:gd name="connsiteX9" fmla="*/ 2968433 w 2970577"/>
              <a:gd name="connsiteY9" fmla="*/ 4124659 h 4142780"/>
              <a:gd name="connsiteX10" fmla="*/ 1787008 w 2970577"/>
              <a:gd name="connsiteY10" fmla="*/ 3532406 h 4142780"/>
              <a:gd name="connsiteX11" fmla="*/ 1794016 w 2970577"/>
              <a:gd name="connsiteY11" fmla="*/ 3537662 h 4142780"/>
              <a:gd name="connsiteX12" fmla="*/ 1787008 w 2970577"/>
              <a:gd name="connsiteY12" fmla="*/ 3542918 h 4142780"/>
              <a:gd name="connsiteX13" fmla="*/ 1780000 w 2970577"/>
              <a:gd name="connsiteY13" fmla="*/ 3537662 h 4142780"/>
              <a:gd name="connsiteX14" fmla="*/ 1787008 w 2970577"/>
              <a:gd name="connsiteY14" fmla="*/ 3532406 h 4142780"/>
              <a:gd name="connsiteX15" fmla="*/ 2384428 w 2970577"/>
              <a:gd name="connsiteY15" fmla="*/ 3511383 h 4142780"/>
              <a:gd name="connsiteX16" fmla="*/ 2410708 w 2970577"/>
              <a:gd name="connsiteY16" fmla="*/ 3537663 h 4142780"/>
              <a:gd name="connsiteX17" fmla="*/ 2384428 w 2970577"/>
              <a:gd name="connsiteY17" fmla="*/ 3563943 h 4142780"/>
              <a:gd name="connsiteX18" fmla="*/ 2358148 w 2970577"/>
              <a:gd name="connsiteY18" fmla="*/ 3537663 h 4142780"/>
              <a:gd name="connsiteX19" fmla="*/ 2384428 w 2970577"/>
              <a:gd name="connsiteY19" fmla="*/ 3511383 h 4142780"/>
              <a:gd name="connsiteX20" fmla="*/ 2970577 w 2970577"/>
              <a:gd name="connsiteY20" fmla="*/ 3495431 h 4142780"/>
              <a:gd name="connsiteX21" fmla="*/ 2970577 w 2970577"/>
              <a:gd name="connsiteY21" fmla="*/ 3583397 h 4142780"/>
              <a:gd name="connsiteX22" fmla="*/ 2960614 w 2970577"/>
              <a:gd name="connsiteY22" fmla="*/ 3581386 h 4142780"/>
              <a:gd name="connsiteX23" fmla="*/ 2932793 w 2970577"/>
              <a:gd name="connsiteY23" fmla="*/ 3539414 h 4142780"/>
              <a:gd name="connsiteX24" fmla="*/ 2960614 w 2970577"/>
              <a:gd name="connsiteY24" fmla="*/ 3497443 h 4142780"/>
              <a:gd name="connsiteX25" fmla="*/ 1191342 w 2970577"/>
              <a:gd name="connsiteY25" fmla="*/ 2936738 h 4142780"/>
              <a:gd name="connsiteX26" fmla="*/ 1198350 w 2970577"/>
              <a:gd name="connsiteY26" fmla="*/ 2941994 h 4142780"/>
              <a:gd name="connsiteX27" fmla="*/ 1191342 w 2970577"/>
              <a:gd name="connsiteY27" fmla="*/ 2947250 h 4142780"/>
              <a:gd name="connsiteX28" fmla="*/ 1184334 w 2970577"/>
              <a:gd name="connsiteY28" fmla="*/ 2941994 h 4142780"/>
              <a:gd name="connsiteX29" fmla="*/ 1191342 w 2970577"/>
              <a:gd name="connsiteY29" fmla="*/ 2936738 h 4142780"/>
              <a:gd name="connsiteX30" fmla="*/ 1787010 w 2970577"/>
              <a:gd name="connsiteY30" fmla="*/ 2912211 h 4142780"/>
              <a:gd name="connsiteX31" fmla="*/ 1818546 w 2970577"/>
              <a:gd name="connsiteY31" fmla="*/ 2943747 h 4142780"/>
              <a:gd name="connsiteX32" fmla="*/ 1787010 w 2970577"/>
              <a:gd name="connsiteY32" fmla="*/ 2975283 h 4142780"/>
              <a:gd name="connsiteX33" fmla="*/ 1755474 w 2970577"/>
              <a:gd name="connsiteY33" fmla="*/ 2943747 h 4142780"/>
              <a:gd name="connsiteX34" fmla="*/ 1787010 w 2970577"/>
              <a:gd name="connsiteY34" fmla="*/ 2912211 h 4142780"/>
              <a:gd name="connsiteX35" fmla="*/ 2384430 w 2970577"/>
              <a:gd name="connsiteY35" fmla="*/ 2887683 h 4142780"/>
              <a:gd name="connsiteX36" fmla="*/ 2438741 w 2970577"/>
              <a:gd name="connsiteY36" fmla="*/ 2941994 h 4142780"/>
              <a:gd name="connsiteX37" fmla="*/ 2384430 w 2970577"/>
              <a:gd name="connsiteY37" fmla="*/ 2996305 h 4142780"/>
              <a:gd name="connsiteX38" fmla="*/ 2330119 w 2970577"/>
              <a:gd name="connsiteY38" fmla="*/ 2941994 h 4142780"/>
              <a:gd name="connsiteX39" fmla="*/ 2384430 w 2970577"/>
              <a:gd name="connsiteY39" fmla="*/ 2887683 h 4142780"/>
              <a:gd name="connsiteX40" fmla="*/ 2970577 w 2970577"/>
              <a:gd name="connsiteY40" fmla="*/ 2871733 h 4142780"/>
              <a:gd name="connsiteX41" fmla="*/ 2970577 w 2970577"/>
              <a:gd name="connsiteY41" fmla="*/ 3015761 h 4142780"/>
              <a:gd name="connsiteX42" fmla="*/ 2949705 w 2970577"/>
              <a:gd name="connsiteY42" fmla="*/ 3011548 h 4142780"/>
              <a:gd name="connsiteX43" fmla="*/ 2904764 w 2970577"/>
              <a:gd name="connsiteY43" fmla="*/ 2943747 h 4142780"/>
              <a:gd name="connsiteX44" fmla="*/ 2949705 w 2970577"/>
              <a:gd name="connsiteY44" fmla="*/ 2875947 h 4142780"/>
              <a:gd name="connsiteX45" fmla="*/ 595669 w 2970577"/>
              <a:gd name="connsiteY45" fmla="*/ 2344574 h 4142780"/>
              <a:gd name="connsiteX46" fmla="*/ 599172 w 2970577"/>
              <a:gd name="connsiteY46" fmla="*/ 2348078 h 4142780"/>
              <a:gd name="connsiteX47" fmla="*/ 595669 w 2970577"/>
              <a:gd name="connsiteY47" fmla="*/ 2351582 h 4142780"/>
              <a:gd name="connsiteX48" fmla="*/ 592164 w 2970577"/>
              <a:gd name="connsiteY48" fmla="*/ 2348078 h 4142780"/>
              <a:gd name="connsiteX49" fmla="*/ 595669 w 2970577"/>
              <a:gd name="connsiteY49" fmla="*/ 2344574 h 4142780"/>
              <a:gd name="connsiteX50" fmla="*/ 1193096 w 2970577"/>
              <a:gd name="connsiteY50" fmla="*/ 2320046 h 4142780"/>
              <a:gd name="connsiteX51" fmla="*/ 1219376 w 2970577"/>
              <a:gd name="connsiteY51" fmla="*/ 2346326 h 4142780"/>
              <a:gd name="connsiteX52" fmla="*/ 1193096 w 2970577"/>
              <a:gd name="connsiteY52" fmla="*/ 2372606 h 4142780"/>
              <a:gd name="connsiteX53" fmla="*/ 1166816 w 2970577"/>
              <a:gd name="connsiteY53" fmla="*/ 2346326 h 4142780"/>
              <a:gd name="connsiteX54" fmla="*/ 1193096 w 2970577"/>
              <a:gd name="connsiteY54" fmla="*/ 2320046 h 4142780"/>
              <a:gd name="connsiteX55" fmla="*/ 1788764 w 2970577"/>
              <a:gd name="connsiteY55" fmla="*/ 2292015 h 4142780"/>
              <a:gd name="connsiteX56" fmla="*/ 1843075 w 2970577"/>
              <a:gd name="connsiteY56" fmla="*/ 2346326 h 4142780"/>
              <a:gd name="connsiteX57" fmla="*/ 1788764 w 2970577"/>
              <a:gd name="connsiteY57" fmla="*/ 2400637 h 4142780"/>
              <a:gd name="connsiteX58" fmla="*/ 1734453 w 2970577"/>
              <a:gd name="connsiteY58" fmla="*/ 2346326 h 4142780"/>
              <a:gd name="connsiteX59" fmla="*/ 1788764 w 2970577"/>
              <a:gd name="connsiteY59" fmla="*/ 2292015 h 4142780"/>
              <a:gd name="connsiteX60" fmla="*/ 2382681 w 2970577"/>
              <a:gd name="connsiteY60" fmla="*/ 2267487 h 4142780"/>
              <a:gd name="connsiteX61" fmla="*/ 2463272 w 2970577"/>
              <a:gd name="connsiteY61" fmla="*/ 2348078 h 4142780"/>
              <a:gd name="connsiteX62" fmla="*/ 2382681 w 2970577"/>
              <a:gd name="connsiteY62" fmla="*/ 2428669 h 4142780"/>
              <a:gd name="connsiteX63" fmla="*/ 2302090 w 2970577"/>
              <a:gd name="connsiteY63" fmla="*/ 2348078 h 4142780"/>
              <a:gd name="connsiteX64" fmla="*/ 2382681 w 2970577"/>
              <a:gd name="connsiteY64" fmla="*/ 2267487 h 4142780"/>
              <a:gd name="connsiteX65" fmla="*/ 2970577 w 2970577"/>
              <a:gd name="connsiteY65" fmla="*/ 2244556 h 4142780"/>
              <a:gd name="connsiteX66" fmla="*/ 2970577 w 2970577"/>
              <a:gd name="connsiteY66" fmla="*/ 2448096 h 4142780"/>
              <a:gd name="connsiteX67" fmla="*/ 2938795 w 2970577"/>
              <a:gd name="connsiteY67" fmla="*/ 2441569 h 4142780"/>
              <a:gd name="connsiteX68" fmla="*/ 2876734 w 2970577"/>
              <a:gd name="connsiteY68" fmla="*/ 2346326 h 4142780"/>
              <a:gd name="connsiteX69" fmla="*/ 2938795 w 2970577"/>
              <a:gd name="connsiteY69" fmla="*/ 2251083 h 4142780"/>
              <a:gd name="connsiteX70" fmla="*/ 597420 w 2970577"/>
              <a:gd name="connsiteY70" fmla="*/ 1738394 h 4142780"/>
              <a:gd name="connsiteX71" fmla="*/ 609684 w 2970577"/>
              <a:gd name="connsiteY71" fmla="*/ 1750658 h 4142780"/>
              <a:gd name="connsiteX72" fmla="*/ 597420 w 2970577"/>
              <a:gd name="connsiteY72" fmla="*/ 1762922 h 4142780"/>
              <a:gd name="connsiteX73" fmla="*/ 585156 w 2970577"/>
              <a:gd name="connsiteY73" fmla="*/ 1750658 h 4142780"/>
              <a:gd name="connsiteX74" fmla="*/ 597420 w 2970577"/>
              <a:gd name="connsiteY74" fmla="*/ 1738394 h 4142780"/>
              <a:gd name="connsiteX75" fmla="*/ 1191345 w 2970577"/>
              <a:gd name="connsiteY75" fmla="*/ 1710362 h 4142780"/>
              <a:gd name="connsiteX76" fmla="*/ 1233392 w 2970577"/>
              <a:gd name="connsiteY76" fmla="*/ 1752409 h 4142780"/>
              <a:gd name="connsiteX77" fmla="*/ 1191345 w 2970577"/>
              <a:gd name="connsiteY77" fmla="*/ 1794456 h 4142780"/>
              <a:gd name="connsiteX78" fmla="*/ 1149298 w 2970577"/>
              <a:gd name="connsiteY78" fmla="*/ 1752409 h 4142780"/>
              <a:gd name="connsiteX79" fmla="*/ 1191345 w 2970577"/>
              <a:gd name="connsiteY79" fmla="*/ 1710362 h 4142780"/>
              <a:gd name="connsiteX80" fmla="*/ 1787014 w 2970577"/>
              <a:gd name="connsiteY80" fmla="*/ 1675323 h 4142780"/>
              <a:gd name="connsiteX81" fmla="*/ 1860597 w 2970577"/>
              <a:gd name="connsiteY81" fmla="*/ 1750658 h 4142780"/>
              <a:gd name="connsiteX82" fmla="*/ 1787014 w 2970577"/>
              <a:gd name="connsiteY82" fmla="*/ 1825993 h 4142780"/>
              <a:gd name="connsiteX83" fmla="*/ 1713431 w 2970577"/>
              <a:gd name="connsiteY83" fmla="*/ 1750658 h 4142780"/>
              <a:gd name="connsiteX84" fmla="*/ 1787014 w 2970577"/>
              <a:gd name="connsiteY84" fmla="*/ 1675323 h 4142780"/>
              <a:gd name="connsiteX85" fmla="*/ 2382682 w 2970577"/>
              <a:gd name="connsiteY85" fmla="*/ 1647292 h 4142780"/>
              <a:gd name="connsiteX86" fmla="*/ 2484296 w 2970577"/>
              <a:gd name="connsiteY86" fmla="*/ 1750658 h 4142780"/>
              <a:gd name="connsiteX87" fmla="*/ 2382682 w 2970577"/>
              <a:gd name="connsiteY87" fmla="*/ 1854024 h 4142780"/>
              <a:gd name="connsiteX88" fmla="*/ 2281068 w 2970577"/>
              <a:gd name="connsiteY88" fmla="*/ 1750658 h 4142780"/>
              <a:gd name="connsiteX89" fmla="*/ 2382682 w 2970577"/>
              <a:gd name="connsiteY89" fmla="*/ 1647292 h 4142780"/>
              <a:gd name="connsiteX90" fmla="*/ 2970577 w 2970577"/>
              <a:gd name="connsiteY90" fmla="*/ 1624334 h 4142780"/>
              <a:gd name="connsiteX91" fmla="*/ 2970577 w 2970577"/>
              <a:gd name="connsiteY91" fmla="*/ 1880487 h 4142780"/>
              <a:gd name="connsiteX92" fmla="*/ 2927887 w 2970577"/>
              <a:gd name="connsiteY92" fmla="*/ 1871868 h 4142780"/>
              <a:gd name="connsiteX93" fmla="*/ 2848705 w 2970577"/>
              <a:gd name="connsiteY93" fmla="*/ 1752410 h 4142780"/>
              <a:gd name="connsiteX94" fmla="*/ 2927887 w 2970577"/>
              <a:gd name="connsiteY94" fmla="*/ 1632952 h 4142780"/>
              <a:gd name="connsiteX95" fmla="*/ 597421 w 2970577"/>
              <a:gd name="connsiteY95" fmla="*/ 1132214 h 4142780"/>
              <a:gd name="connsiteX96" fmla="*/ 620197 w 2970577"/>
              <a:gd name="connsiteY96" fmla="*/ 1154990 h 4142780"/>
              <a:gd name="connsiteX97" fmla="*/ 597421 w 2970577"/>
              <a:gd name="connsiteY97" fmla="*/ 1177766 h 4142780"/>
              <a:gd name="connsiteX98" fmla="*/ 574645 w 2970577"/>
              <a:gd name="connsiteY98" fmla="*/ 1154990 h 4142780"/>
              <a:gd name="connsiteX99" fmla="*/ 597421 w 2970577"/>
              <a:gd name="connsiteY99" fmla="*/ 1132214 h 4142780"/>
              <a:gd name="connsiteX100" fmla="*/ 1191349 w 2970577"/>
              <a:gd name="connsiteY100" fmla="*/ 1100678 h 4142780"/>
              <a:gd name="connsiteX101" fmla="*/ 1247412 w 2970577"/>
              <a:gd name="connsiteY101" fmla="*/ 1156741 h 4142780"/>
              <a:gd name="connsiteX102" fmla="*/ 1191349 w 2970577"/>
              <a:gd name="connsiteY102" fmla="*/ 1212804 h 4142780"/>
              <a:gd name="connsiteX103" fmla="*/ 1135286 w 2970577"/>
              <a:gd name="connsiteY103" fmla="*/ 1156741 h 4142780"/>
              <a:gd name="connsiteX104" fmla="*/ 1191349 w 2970577"/>
              <a:gd name="connsiteY104" fmla="*/ 1100678 h 4142780"/>
              <a:gd name="connsiteX105" fmla="*/ 1787016 w 2970577"/>
              <a:gd name="connsiteY105" fmla="*/ 1065639 h 4142780"/>
              <a:gd name="connsiteX106" fmla="*/ 1874615 w 2970577"/>
              <a:gd name="connsiteY106" fmla="*/ 1154989 h 4142780"/>
              <a:gd name="connsiteX107" fmla="*/ 1787016 w 2970577"/>
              <a:gd name="connsiteY107" fmla="*/ 1244339 h 4142780"/>
              <a:gd name="connsiteX108" fmla="*/ 1699417 w 2970577"/>
              <a:gd name="connsiteY108" fmla="*/ 1154989 h 4142780"/>
              <a:gd name="connsiteX109" fmla="*/ 1787016 w 2970577"/>
              <a:gd name="connsiteY109" fmla="*/ 1065639 h 4142780"/>
              <a:gd name="connsiteX110" fmla="*/ 2380932 w 2970577"/>
              <a:gd name="connsiteY110" fmla="*/ 1034104 h 4142780"/>
              <a:gd name="connsiteX111" fmla="*/ 2501818 w 2970577"/>
              <a:gd name="connsiteY111" fmla="*/ 1154990 h 4142780"/>
              <a:gd name="connsiteX112" fmla="*/ 2380932 w 2970577"/>
              <a:gd name="connsiteY112" fmla="*/ 1275876 h 4142780"/>
              <a:gd name="connsiteX113" fmla="*/ 2260046 w 2970577"/>
              <a:gd name="connsiteY113" fmla="*/ 1154990 h 4142780"/>
              <a:gd name="connsiteX114" fmla="*/ 2380932 w 2970577"/>
              <a:gd name="connsiteY114" fmla="*/ 1034104 h 4142780"/>
              <a:gd name="connsiteX115" fmla="*/ 2970577 w 2970577"/>
              <a:gd name="connsiteY115" fmla="*/ 1004156 h 4142780"/>
              <a:gd name="connsiteX116" fmla="*/ 2970577 w 2970577"/>
              <a:gd name="connsiteY116" fmla="*/ 1305822 h 4142780"/>
              <a:gd name="connsiteX117" fmla="*/ 2919705 w 2970577"/>
              <a:gd name="connsiteY117" fmla="*/ 1295432 h 4142780"/>
              <a:gd name="connsiteX118" fmla="*/ 2827683 w 2970577"/>
              <a:gd name="connsiteY118" fmla="*/ 1154989 h 4142780"/>
              <a:gd name="connsiteX119" fmla="*/ 2919705 w 2970577"/>
              <a:gd name="connsiteY119" fmla="*/ 1014546 h 4142780"/>
              <a:gd name="connsiteX120" fmla="*/ 1753 w 2970577"/>
              <a:gd name="connsiteY120" fmla="*/ 557569 h 4142780"/>
              <a:gd name="connsiteX121" fmla="*/ 3505 w 2970577"/>
              <a:gd name="connsiteY121" fmla="*/ 559321 h 4142780"/>
              <a:gd name="connsiteX122" fmla="*/ 1753 w 2970577"/>
              <a:gd name="connsiteY122" fmla="*/ 561073 h 4142780"/>
              <a:gd name="connsiteX123" fmla="*/ 0 w 2970577"/>
              <a:gd name="connsiteY123" fmla="*/ 559321 h 4142780"/>
              <a:gd name="connsiteX124" fmla="*/ 1753 w 2970577"/>
              <a:gd name="connsiteY124" fmla="*/ 557569 h 4142780"/>
              <a:gd name="connsiteX125" fmla="*/ 597421 w 2970577"/>
              <a:gd name="connsiteY125" fmla="*/ 529538 h 4142780"/>
              <a:gd name="connsiteX126" fmla="*/ 627205 w 2970577"/>
              <a:gd name="connsiteY126" fmla="*/ 559322 h 4142780"/>
              <a:gd name="connsiteX127" fmla="*/ 597421 w 2970577"/>
              <a:gd name="connsiteY127" fmla="*/ 589106 h 4142780"/>
              <a:gd name="connsiteX128" fmla="*/ 567638 w 2970577"/>
              <a:gd name="connsiteY128" fmla="*/ 559322 h 4142780"/>
              <a:gd name="connsiteX129" fmla="*/ 597421 w 2970577"/>
              <a:gd name="connsiteY129" fmla="*/ 529538 h 4142780"/>
              <a:gd name="connsiteX130" fmla="*/ 1193103 w 2970577"/>
              <a:gd name="connsiteY130" fmla="*/ 494498 h 4142780"/>
              <a:gd name="connsiteX131" fmla="*/ 1257926 w 2970577"/>
              <a:gd name="connsiteY131" fmla="*/ 559321 h 4142780"/>
              <a:gd name="connsiteX132" fmla="*/ 1193103 w 2970577"/>
              <a:gd name="connsiteY132" fmla="*/ 624144 h 4142780"/>
              <a:gd name="connsiteX133" fmla="*/ 1128280 w 2970577"/>
              <a:gd name="connsiteY133" fmla="*/ 559321 h 4142780"/>
              <a:gd name="connsiteX134" fmla="*/ 1193103 w 2970577"/>
              <a:gd name="connsiteY134" fmla="*/ 494498 h 4142780"/>
              <a:gd name="connsiteX135" fmla="*/ 1788771 w 2970577"/>
              <a:gd name="connsiteY135" fmla="*/ 462963 h 4142780"/>
              <a:gd name="connsiteX136" fmla="*/ 1888633 w 2970577"/>
              <a:gd name="connsiteY136" fmla="*/ 561073 h 4142780"/>
              <a:gd name="connsiteX137" fmla="*/ 1788771 w 2970577"/>
              <a:gd name="connsiteY137" fmla="*/ 659183 h 4142780"/>
              <a:gd name="connsiteX138" fmla="*/ 1688909 w 2970577"/>
              <a:gd name="connsiteY138" fmla="*/ 561073 h 4142780"/>
              <a:gd name="connsiteX139" fmla="*/ 1788771 w 2970577"/>
              <a:gd name="connsiteY139" fmla="*/ 462963 h 4142780"/>
              <a:gd name="connsiteX140" fmla="*/ 2382688 w 2970577"/>
              <a:gd name="connsiteY140" fmla="*/ 427924 h 4142780"/>
              <a:gd name="connsiteX141" fmla="*/ 2515838 w 2970577"/>
              <a:gd name="connsiteY141" fmla="*/ 559322 h 4142780"/>
              <a:gd name="connsiteX142" fmla="*/ 2382688 w 2970577"/>
              <a:gd name="connsiteY142" fmla="*/ 690720 h 4142780"/>
              <a:gd name="connsiteX143" fmla="*/ 2249538 w 2970577"/>
              <a:gd name="connsiteY143" fmla="*/ 559322 h 4142780"/>
              <a:gd name="connsiteX144" fmla="*/ 2382688 w 2970577"/>
              <a:gd name="connsiteY144" fmla="*/ 427924 h 4142780"/>
              <a:gd name="connsiteX145" fmla="*/ 2970577 w 2970577"/>
              <a:gd name="connsiteY145" fmla="*/ 394101 h 4142780"/>
              <a:gd name="connsiteX146" fmla="*/ 2970577 w 2970577"/>
              <a:gd name="connsiteY146" fmla="*/ 724541 h 4142780"/>
              <a:gd name="connsiteX147" fmla="*/ 2911819 w 2970577"/>
              <a:gd name="connsiteY147" fmla="*/ 712679 h 4142780"/>
              <a:gd name="connsiteX148" fmla="*/ 2810167 w 2970577"/>
              <a:gd name="connsiteY148" fmla="*/ 559321 h 4142780"/>
              <a:gd name="connsiteX149" fmla="*/ 2911819 w 2970577"/>
              <a:gd name="connsiteY149" fmla="*/ 405964 h 4142780"/>
              <a:gd name="connsiteX150" fmla="*/ 2811895 w 2970577"/>
              <a:gd name="connsiteY150" fmla="*/ 0 h 4142780"/>
              <a:gd name="connsiteX151" fmla="*/ 2970577 w 2970577"/>
              <a:gd name="connsiteY151" fmla="*/ 0 h 4142780"/>
              <a:gd name="connsiteX152" fmla="*/ 2970577 w 2970577"/>
              <a:gd name="connsiteY152" fmla="*/ 135527 h 4142780"/>
              <a:gd name="connsiteX153" fmla="*/ 2911527 w 2970577"/>
              <a:gd name="connsiteY153" fmla="*/ 123606 h 4142780"/>
              <a:gd name="connsiteX154" fmla="*/ 2814384 w 2970577"/>
              <a:gd name="connsiteY154" fmla="*/ 16461 h 4142780"/>
              <a:gd name="connsiteX155" fmla="*/ 2253281 w 2970577"/>
              <a:gd name="connsiteY155" fmla="*/ 0 h 4142780"/>
              <a:gd name="connsiteX156" fmla="*/ 2512099 w 2970577"/>
              <a:gd name="connsiteY156" fmla="*/ 0 h 4142780"/>
              <a:gd name="connsiteX157" fmla="*/ 2508605 w 2970577"/>
              <a:gd name="connsiteY157" fmla="*/ 17528 h 4142780"/>
              <a:gd name="connsiteX158" fmla="*/ 2382690 w 2970577"/>
              <a:gd name="connsiteY158" fmla="*/ 102060 h 4142780"/>
              <a:gd name="connsiteX159" fmla="*/ 2256775 w 2970577"/>
              <a:gd name="connsiteY159" fmla="*/ 17528 h 4142780"/>
              <a:gd name="connsiteX160" fmla="*/ 1692621 w 2970577"/>
              <a:gd name="connsiteY160" fmla="*/ 0 h 4142780"/>
              <a:gd name="connsiteX161" fmla="*/ 1881421 w 2970577"/>
              <a:gd name="connsiteY161" fmla="*/ 0 h 4142780"/>
              <a:gd name="connsiteX162" fmla="*/ 1880650 w 2970577"/>
              <a:gd name="connsiteY162" fmla="*/ 3888 h 4142780"/>
              <a:gd name="connsiteX163" fmla="*/ 1787021 w 2970577"/>
              <a:gd name="connsiteY163" fmla="*/ 67019 h 4142780"/>
              <a:gd name="connsiteX164" fmla="*/ 1693392 w 2970577"/>
              <a:gd name="connsiteY164" fmla="*/ 3888 h 4142780"/>
              <a:gd name="connsiteX165" fmla="*/ 1139824 w 2970577"/>
              <a:gd name="connsiteY165" fmla="*/ 0 h 4142780"/>
              <a:gd name="connsiteX166" fmla="*/ 1246377 w 2970577"/>
              <a:gd name="connsiteY166" fmla="*/ 0 h 4142780"/>
              <a:gd name="connsiteX167" fmla="*/ 1241420 w 2970577"/>
              <a:gd name="connsiteY167" fmla="*/ 11968 h 4142780"/>
              <a:gd name="connsiteX168" fmla="*/ 1193105 w 2970577"/>
              <a:gd name="connsiteY168" fmla="*/ 31980 h 4142780"/>
              <a:gd name="connsiteX169" fmla="*/ 1144783 w 2970577"/>
              <a:gd name="connsiteY169" fmla="*/ 11968 h 4142780"/>
            </a:gdLst>
            <a:ahLst/>
            <a:cxnLst/>
            <a:rect l="l" t="t" r="r" b="b"/>
            <a:pathLst>
              <a:path w="2970577" h="4142780">
                <a:moveTo>
                  <a:pt x="2382675" y="4131579"/>
                </a:moveTo>
                <a:cubicBezTo>
                  <a:pt x="2384610" y="4131579"/>
                  <a:pt x="2386179" y="4133148"/>
                  <a:pt x="2386179" y="4135083"/>
                </a:cubicBezTo>
                <a:cubicBezTo>
                  <a:pt x="2386179" y="4137018"/>
                  <a:pt x="2384610" y="4138587"/>
                  <a:pt x="2382675" y="4138587"/>
                </a:cubicBezTo>
                <a:cubicBezTo>
                  <a:pt x="2380740" y="4138587"/>
                  <a:pt x="2379171" y="4137018"/>
                  <a:pt x="2379171" y="4135083"/>
                </a:cubicBezTo>
                <a:cubicBezTo>
                  <a:pt x="2379171" y="4133148"/>
                  <a:pt x="2380740" y="4131579"/>
                  <a:pt x="2382675" y="4131579"/>
                </a:cubicBezTo>
                <a:close/>
                <a:moveTo>
                  <a:pt x="2970577" y="4123882"/>
                </a:moveTo>
                <a:lnTo>
                  <a:pt x="2970577" y="4142780"/>
                </a:lnTo>
                <a:lnTo>
                  <a:pt x="2968433" y="4142003"/>
                </a:lnTo>
                <a:cubicBezTo>
                  <a:pt x="2965897" y="4139784"/>
                  <a:pt x="2964328" y="4136718"/>
                  <a:pt x="2964328" y="4133331"/>
                </a:cubicBezTo>
                <a:cubicBezTo>
                  <a:pt x="2964328" y="4129945"/>
                  <a:pt x="2965897" y="4126879"/>
                  <a:pt x="2968433" y="4124659"/>
                </a:cubicBezTo>
                <a:close/>
                <a:moveTo>
                  <a:pt x="1787008" y="3532406"/>
                </a:moveTo>
                <a:cubicBezTo>
                  <a:pt x="1790878" y="3532406"/>
                  <a:pt x="1794016" y="3534759"/>
                  <a:pt x="1794016" y="3537662"/>
                </a:cubicBezTo>
                <a:cubicBezTo>
                  <a:pt x="1794016" y="3540565"/>
                  <a:pt x="1790878" y="3542918"/>
                  <a:pt x="1787008" y="3542918"/>
                </a:cubicBezTo>
                <a:cubicBezTo>
                  <a:pt x="1783138" y="3542918"/>
                  <a:pt x="1780000" y="3540565"/>
                  <a:pt x="1780000" y="3537662"/>
                </a:cubicBezTo>
                <a:cubicBezTo>
                  <a:pt x="1780000" y="3534759"/>
                  <a:pt x="1783138" y="3532406"/>
                  <a:pt x="1787008" y="3532406"/>
                </a:cubicBezTo>
                <a:close/>
                <a:moveTo>
                  <a:pt x="2384428" y="3511383"/>
                </a:moveTo>
                <a:cubicBezTo>
                  <a:pt x="2398942" y="3511383"/>
                  <a:pt x="2410708" y="3523149"/>
                  <a:pt x="2410708" y="3537663"/>
                </a:cubicBezTo>
                <a:cubicBezTo>
                  <a:pt x="2410708" y="3552177"/>
                  <a:pt x="2398942" y="3563943"/>
                  <a:pt x="2384428" y="3563943"/>
                </a:cubicBezTo>
                <a:cubicBezTo>
                  <a:pt x="2369914" y="3563943"/>
                  <a:pt x="2358148" y="3552177"/>
                  <a:pt x="2358148" y="3537663"/>
                </a:cubicBezTo>
                <a:cubicBezTo>
                  <a:pt x="2358148" y="3523149"/>
                  <a:pt x="2369914" y="3511383"/>
                  <a:pt x="2384428" y="3511383"/>
                </a:cubicBezTo>
                <a:close/>
                <a:moveTo>
                  <a:pt x="2970577" y="3495431"/>
                </a:moveTo>
                <a:lnTo>
                  <a:pt x="2970577" y="3583397"/>
                </a:lnTo>
                <a:lnTo>
                  <a:pt x="2960614" y="3581386"/>
                </a:lnTo>
                <a:cubicBezTo>
                  <a:pt x="2944265" y="3574471"/>
                  <a:pt x="2932793" y="3558282"/>
                  <a:pt x="2932793" y="3539414"/>
                </a:cubicBezTo>
                <a:cubicBezTo>
                  <a:pt x="2932793" y="3520547"/>
                  <a:pt x="2944265" y="3504358"/>
                  <a:pt x="2960614" y="3497443"/>
                </a:cubicBezTo>
                <a:close/>
                <a:moveTo>
                  <a:pt x="1191342" y="2936738"/>
                </a:moveTo>
                <a:cubicBezTo>
                  <a:pt x="1195212" y="2936738"/>
                  <a:pt x="1198350" y="2939091"/>
                  <a:pt x="1198350" y="2941994"/>
                </a:cubicBezTo>
                <a:cubicBezTo>
                  <a:pt x="1198350" y="2944897"/>
                  <a:pt x="1195212" y="2947250"/>
                  <a:pt x="1191342" y="2947250"/>
                </a:cubicBezTo>
                <a:cubicBezTo>
                  <a:pt x="1187472" y="2947250"/>
                  <a:pt x="1184334" y="2944897"/>
                  <a:pt x="1184334" y="2941994"/>
                </a:cubicBezTo>
                <a:cubicBezTo>
                  <a:pt x="1184334" y="2939091"/>
                  <a:pt x="1187472" y="2936738"/>
                  <a:pt x="1191342" y="2936738"/>
                </a:cubicBezTo>
                <a:close/>
                <a:moveTo>
                  <a:pt x="1787010" y="2912211"/>
                </a:moveTo>
                <a:cubicBezTo>
                  <a:pt x="1804427" y="2912211"/>
                  <a:pt x="1818546" y="2926330"/>
                  <a:pt x="1818546" y="2943747"/>
                </a:cubicBezTo>
                <a:cubicBezTo>
                  <a:pt x="1818546" y="2961164"/>
                  <a:pt x="1804427" y="2975283"/>
                  <a:pt x="1787010" y="2975283"/>
                </a:cubicBezTo>
                <a:cubicBezTo>
                  <a:pt x="1769593" y="2975283"/>
                  <a:pt x="1755474" y="2961164"/>
                  <a:pt x="1755474" y="2943747"/>
                </a:cubicBezTo>
                <a:cubicBezTo>
                  <a:pt x="1755474" y="2926330"/>
                  <a:pt x="1769593" y="2912211"/>
                  <a:pt x="1787010" y="2912211"/>
                </a:cubicBezTo>
                <a:close/>
                <a:moveTo>
                  <a:pt x="2384430" y="2887683"/>
                </a:moveTo>
                <a:cubicBezTo>
                  <a:pt x="2414425" y="2887683"/>
                  <a:pt x="2438741" y="2911999"/>
                  <a:pt x="2438741" y="2941994"/>
                </a:cubicBezTo>
                <a:cubicBezTo>
                  <a:pt x="2438741" y="2971989"/>
                  <a:pt x="2414425" y="2996305"/>
                  <a:pt x="2384430" y="2996305"/>
                </a:cubicBezTo>
                <a:cubicBezTo>
                  <a:pt x="2354435" y="2996305"/>
                  <a:pt x="2330119" y="2971989"/>
                  <a:pt x="2330119" y="2941994"/>
                </a:cubicBezTo>
                <a:cubicBezTo>
                  <a:pt x="2330119" y="2911999"/>
                  <a:pt x="2354435" y="2887683"/>
                  <a:pt x="2384430" y="2887683"/>
                </a:cubicBezTo>
                <a:close/>
                <a:moveTo>
                  <a:pt x="2970577" y="2871733"/>
                </a:moveTo>
                <a:lnTo>
                  <a:pt x="2970577" y="3015761"/>
                </a:lnTo>
                <a:lnTo>
                  <a:pt x="2949705" y="3011548"/>
                </a:lnTo>
                <a:cubicBezTo>
                  <a:pt x="2923295" y="3000377"/>
                  <a:pt x="2904764" y="2974226"/>
                  <a:pt x="2904764" y="2943747"/>
                </a:cubicBezTo>
                <a:cubicBezTo>
                  <a:pt x="2904764" y="2913268"/>
                  <a:pt x="2923295" y="2887117"/>
                  <a:pt x="2949705" y="2875947"/>
                </a:cubicBezTo>
                <a:close/>
                <a:moveTo>
                  <a:pt x="595669" y="2344574"/>
                </a:moveTo>
                <a:cubicBezTo>
                  <a:pt x="597604" y="2344574"/>
                  <a:pt x="599172" y="2346143"/>
                  <a:pt x="599172" y="2348078"/>
                </a:cubicBezTo>
                <a:cubicBezTo>
                  <a:pt x="599172" y="2350013"/>
                  <a:pt x="597604" y="2351582"/>
                  <a:pt x="595669" y="2351582"/>
                </a:cubicBezTo>
                <a:cubicBezTo>
                  <a:pt x="593734" y="2351582"/>
                  <a:pt x="592164" y="2350013"/>
                  <a:pt x="592164" y="2348078"/>
                </a:cubicBezTo>
                <a:cubicBezTo>
                  <a:pt x="592164" y="2346143"/>
                  <a:pt x="593734" y="2344574"/>
                  <a:pt x="595669" y="2344574"/>
                </a:cubicBezTo>
                <a:close/>
                <a:moveTo>
                  <a:pt x="1193096" y="2320046"/>
                </a:moveTo>
                <a:cubicBezTo>
                  <a:pt x="1207610" y="2320046"/>
                  <a:pt x="1219376" y="2331812"/>
                  <a:pt x="1219376" y="2346326"/>
                </a:cubicBezTo>
                <a:cubicBezTo>
                  <a:pt x="1219376" y="2360840"/>
                  <a:pt x="1207610" y="2372606"/>
                  <a:pt x="1193096" y="2372606"/>
                </a:cubicBezTo>
                <a:cubicBezTo>
                  <a:pt x="1178582" y="2372606"/>
                  <a:pt x="1166816" y="2360840"/>
                  <a:pt x="1166816" y="2346326"/>
                </a:cubicBezTo>
                <a:cubicBezTo>
                  <a:pt x="1166816" y="2331812"/>
                  <a:pt x="1178582" y="2320046"/>
                  <a:pt x="1193096" y="2320046"/>
                </a:cubicBezTo>
                <a:close/>
                <a:moveTo>
                  <a:pt x="1788764" y="2292015"/>
                </a:moveTo>
                <a:cubicBezTo>
                  <a:pt x="1818759" y="2292015"/>
                  <a:pt x="1843075" y="2316331"/>
                  <a:pt x="1843075" y="2346326"/>
                </a:cubicBezTo>
                <a:cubicBezTo>
                  <a:pt x="1843075" y="2376321"/>
                  <a:pt x="1818759" y="2400637"/>
                  <a:pt x="1788764" y="2400637"/>
                </a:cubicBezTo>
                <a:cubicBezTo>
                  <a:pt x="1758769" y="2400637"/>
                  <a:pt x="1734453" y="2376321"/>
                  <a:pt x="1734453" y="2346326"/>
                </a:cubicBezTo>
                <a:cubicBezTo>
                  <a:pt x="1734453" y="2316331"/>
                  <a:pt x="1758769" y="2292015"/>
                  <a:pt x="1788764" y="2292015"/>
                </a:cubicBezTo>
                <a:close/>
                <a:moveTo>
                  <a:pt x="2382681" y="2267487"/>
                </a:moveTo>
                <a:cubicBezTo>
                  <a:pt x="2427190" y="2267487"/>
                  <a:pt x="2463272" y="2303569"/>
                  <a:pt x="2463272" y="2348078"/>
                </a:cubicBezTo>
                <a:cubicBezTo>
                  <a:pt x="2463272" y="2392587"/>
                  <a:pt x="2427190" y="2428669"/>
                  <a:pt x="2382681" y="2428669"/>
                </a:cubicBezTo>
                <a:cubicBezTo>
                  <a:pt x="2338172" y="2428669"/>
                  <a:pt x="2302090" y="2392587"/>
                  <a:pt x="2302090" y="2348078"/>
                </a:cubicBezTo>
                <a:cubicBezTo>
                  <a:pt x="2302090" y="2303569"/>
                  <a:pt x="2338172" y="2267487"/>
                  <a:pt x="2382681" y="2267487"/>
                </a:cubicBezTo>
                <a:close/>
                <a:moveTo>
                  <a:pt x="2970577" y="2244556"/>
                </a:moveTo>
                <a:lnTo>
                  <a:pt x="2970577" y="2448096"/>
                </a:lnTo>
                <a:lnTo>
                  <a:pt x="2938795" y="2441569"/>
                </a:lnTo>
                <a:cubicBezTo>
                  <a:pt x="2902324" y="2425877"/>
                  <a:pt x="2876734" y="2389141"/>
                  <a:pt x="2876734" y="2346326"/>
                </a:cubicBezTo>
                <a:cubicBezTo>
                  <a:pt x="2876734" y="2303511"/>
                  <a:pt x="2902324" y="2266775"/>
                  <a:pt x="2938795" y="2251083"/>
                </a:cubicBezTo>
                <a:close/>
                <a:moveTo>
                  <a:pt x="597420" y="1738394"/>
                </a:moveTo>
                <a:cubicBezTo>
                  <a:pt x="604193" y="1738394"/>
                  <a:pt x="609684" y="1743885"/>
                  <a:pt x="609684" y="1750658"/>
                </a:cubicBezTo>
                <a:cubicBezTo>
                  <a:pt x="609684" y="1757431"/>
                  <a:pt x="604193" y="1762922"/>
                  <a:pt x="597420" y="1762922"/>
                </a:cubicBezTo>
                <a:cubicBezTo>
                  <a:pt x="590647" y="1762922"/>
                  <a:pt x="585156" y="1757431"/>
                  <a:pt x="585156" y="1750658"/>
                </a:cubicBezTo>
                <a:cubicBezTo>
                  <a:pt x="585156" y="1743885"/>
                  <a:pt x="590647" y="1738394"/>
                  <a:pt x="597420" y="1738394"/>
                </a:cubicBezTo>
                <a:close/>
                <a:moveTo>
                  <a:pt x="1191345" y="1710362"/>
                </a:moveTo>
                <a:cubicBezTo>
                  <a:pt x="1214567" y="1710362"/>
                  <a:pt x="1233392" y="1729187"/>
                  <a:pt x="1233392" y="1752409"/>
                </a:cubicBezTo>
                <a:cubicBezTo>
                  <a:pt x="1233392" y="1775631"/>
                  <a:pt x="1214567" y="1794456"/>
                  <a:pt x="1191345" y="1794456"/>
                </a:cubicBezTo>
                <a:cubicBezTo>
                  <a:pt x="1168123" y="1794456"/>
                  <a:pt x="1149298" y="1775631"/>
                  <a:pt x="1149298" y="1752409"/>
                </a:cubicBezTo>
                <a:cubicBezTo>
                  <a:pt x="1149298" y="1729187"/>
                  <a:pt x="1168123" y="1710362"/>
                  <a:pt x="1191345" y="1710362"/>
                </a:cubicBezTo>
                <a:close/>
                <a:moveTo>
                  <a:pt x="1787014" y="1675323"/>
                </a:moveTo>
                <a:cubicBezTo>
                  <a:pt x="1827653" y="1675323"/>
                  <a:pt x="1860597" y="1709052"/>
                  <a:pt x="1860597" y="1750658"/>
                </a:cubicBezTo>
                <a:cubicBezTo>
                  <a:pt x="1860597" y="1792264"/>
                  <a:pt x="1827653" y="1825993"/>
                  <a:pt x="1787014" y="1825993"/>
                </a:cubicBezTo>
                <a:cubicBezTo>
                  <a:pt x="1746375" y="1825993"/>
                  <a:pt x="1713431" y="1792264"/>
                  <a:pt x="1713431" y="1750658"/>
                </a:cubicBezTo>
                <a:cubicBezTo>
                  <a:pt x="1713431" y="1709052"/>
                  <a:pt x="1746375" y="1675323"/>
                  <a:pt x="1787014" y="1675323"/>
                </a:cubicBezTo>
                <a:close/>
                <a:moveTo>
                  <a:pt x="2382682" y="1647292"/>
                </a:moveTo>
                <a:cubicBezTo>
                  <a:pt x="2438802" y="1647292"/>
                  <a:pt x="2484296" y="1693571"/>
                  <a:pt x="2484296" y="1750658"/>
                </a:cubicBezTo>
                <a:cubicBezTo>
                  <a:pt x="2484296" y="1807745"/>
                  <a:pt x="2438802" y="1854024"/>
                  <a:pt x="2382682" y="1854024"/>
                </a:cubicBezTo>
                <a:cubicBezTo>
                  <a:pt x="2326562" y="1854024"/>
                  <a:pt x="2281068" y="1807745"/>
                  <a:pt x="2281068" y="1750658"/>
                </a:cubicBezTo>
                <a:cubicBezTo>
                  <a:pt x="2281068" y="1693571"/>
                  <a:pt x="2326562" y="1647292"/>
                  <a:pt x="2382682" y="1647292"/>
                </a:cubicBezTo>
                <a:close/>
                <a:moveTo>
                  <a:pt x="2970577" y="1624334"/>
                </a:moveTo>
                <a:lnTo>
                  <a:pt x="2970577" y="1880487"/>
                </a:lnTo>
                <a:lnTo>
                  <a:pt x="2927887" y="1871868"/>
                </a:lnTo>
                <a:cubicBezTo>
                  <a:pt x="2881355" y="1852187"/>
                  <a:pt x="2848705" y="1806112"/>
                  <a:pt x="2848705" y="1752410"/>
                </a:cubicBezTo>
                <a:cubicBezTo>
                  <a:pt x="2848705" y="1698709"/>
                  <a:pt x="2881355" y="1652634"/>
                  <a:pt x="2927887" y="1632952"/>
                </a:cubicBezTo>
                <a:close/>
                <a:moveTo>
                  <a:pt x="597421" y="1132214"/>
                </a:moveTo>
                <a:cubicBezTo>
                  <a:pt x="610000" y="1132214"/>
                  <a:pt x="620197" y="1142411"/>
                  <a:pt x="620197" y="1154990"/>
                </a:cubicBezTo>
                <a:cubicBezTo>
                  <a:pt x="620197" y="1167569"/>
                  <a:pt x="610000" y="1177766"/>
                  <a:pt x="597421" y="1177766"/>
                </a:cubicBezTo>
                <a:cubicBezTo>
                  <a:pt x="584842" y="1177766"/>
                  <a:pt x="574645" y="1167569"/>
                  <a:pt x="574645" y="1154990"/>
                </a:cubicBezTo>
                <a:cubicBezTo>
                  <a:pt x="574645" y="1142411"/>
                  <a:pt x="584842" y="1132214"/>
                  <a:pt x="597421" y="1132214"/>
                </a:cubicBezTo>
                <a:close/>
                <a:moveTo>
                  <a:pt x="1191349" y="1100678"/>
                </a:moveTo>
                <a:cubicBezTo>
                  <a:pt x="1222312" y="1100678"/>
                  <a:pt x="1247412" y="1125778"/>
                  <a:pt x="1247412" y="1156741"/>
                </a:cubicBezTo>
                <a:cubicBezTo>
                  <a:pt x="1247412" y="1187704"/>
                  <a:pt x="1222312" y="1212804"/>
                  <a:pt x="1191349" y="1212804"/>
                </a:cubicBezTo>
                <a:cubicBezTo>
                  <a:pt x="1160386" y="1212804"/>
                  <a:pt x="1135286" y="1187704"/>
                  <a:pt x="1135286" y="1156741"/>
                </a:cubicBezTo>
                <a:cubicBezTo>
                  <a:pt x="1135286" y="1125778"/>
                  <a:pt x="1160386" y="1100678"/>
                  <a:pt x="1191349" y="1100678"/>
                </a:cubicBezTo>
                <a:close/>
                <a:moveTo>
                  <a:pt x="1787016" y="1065639"/>
                </a:moveTo>
                <a:cubicBezTo>
                  <a:pt x="1835396" y="1065639"/>
                  <a:pt x="1874615" y="1105642"/>
                  <a:pt x="1874615" y="1154989"/>
                </a:cubicBezTo>
                <a:cubicBezTo>
                  <a:pt x="1874615" y="1204336"/>
                  <a:pt x="1835396" y="1244339"/>
                  <a:pt x="1787016" y="1244339"/>
                </a:cubicBezTo>
                <a:cubicBezTo>
                  <a:pt x="1738636" y="1244339"/>
                  <a:pt x="1699417" y="1204336"/>
                  <a:pt x="1699417" y="1154989"/>
                </a:cubicBezTo>
                <a:cubicBezTo>
                  <a:pt x="1699417" y="1105642"/>
                  <a:pt x="1738636" y="1065639"/>
                  <a:pt x="1787016" y="1065639"/>
                </a:cubicBezTo>
                <a:close/>
                <a:moveTo>
                  <a:pt x="2380932" y="1034104"/>
                </a:moveTo>
                <a:cubicBezTo>
                  <a:pt x="2447695" y="1034104"/>
                  <a:pt x="2501818" y="1088227"/>
                  <a:pt x="2501818" y="1154990"/>
                </a:cubicBezTo>
                <a:cubicBezTo>
                  <a:pt x="2501818" y="1221753"/>
                  <a:pt x="2447695" y="1275876"/>
                  <a:pt x="2380932" y="1275876"/>
                </a:cubicBezTo>
                <a:cubicBezTo>
                  <a:pt x="2314169" y="1275876"/>
                  <a:pt x="2260046" y="1221753"/>
                  <a:pt x="2260046" y="1154990"/>
                </a:cubicBezTo>
                <a:cubicBezTo>
                  <a:pt x="2260046" y="1088227"/>
                  <a:pt x="2314169" y="1034104"/>
                  <a:pt x="2380932" y="1034104"/>
                </a:cubicBezTo>
                <a:close/>
                <a:moveTo>
                  <a:pt x="2970577" y="1004156"/>
                </a:moveTo>
                <a:lnTo>
                  <a:pt x="2970577" y="1305822"/>
                </a:lnTo>
                <a:lnTo>
                  <a:pt x="2919705" y="1295432"/>
                </a:lnTo>
                <a:cubicBezTo>
                  <a:pt x="2865628" y="1272293"/>
                  <a:pt x="2827683" y="1218124"/>
                  <a:pt x="2827683" y="1154989"/>
                </a:cubicBezTo>
                <a:cubicBezTo>
                  <a:pt x="2827683" y="1091854"/>
                  <a:pt x="2865628" y="1037685"/>
                  <a:pt x="2919705" y="1014546"/>
                </a:cubicBezTo>
                <a:close/>
                <a:moveTo>
                  <a:pt x="1753" y="557569"/>
                </a:moveTo>
                <a:cubicBezTo>
                  <a:pt x="2721" y="557569"/>
                  <a:pt x="3505" y="558353"/>
                  <a:pt x="3505" y="559321"/>
                </a:cubicBezTo>
                <a:cubicBezTo>
                  <a:pt x="3505" y="560288"/>
                  <a:pt x="2721" y="561073"/>
                  <a:pt x="1753" y="561073"/>
                </a:cubicBezTo>
                <a:cubicBezTo>
                  <a:pt x="786" y="561073"/>
                  <a:pt x="0" y="560288"/>
                  <a:pt x="0" y="559321"/>
                </a:cubicBezTo>
                <a:cubicBezTo>
                  <a:pt x="0" y="558353"/>
                  <a:pt x="786" y="557569"/>
                  <a:pt x="1753" y="557569"/>
                </a:cubicBezTo>
                <a:close/>
                <a:moveTo>
                  <a:pt x="597421" y="529538"/>
                </a:moveTo>
                <a:cubicBezTo>
                  <a:pt x="613870" y="529538"/>
                  <a:pt x="627205" y="542873"/>
                  <a:pt x="627205" y="559322"/>
                </a:cubicBezTo>
                <a:cubicBezTo>
                  <a:pt x="627205" y="575771"/>
                  <a:pt x="613870" y="589106"/>
                  <a:pt x="597421" y="589106"/>
                </a:cubicBezTo>
                <a:cubicBezTo>
                  <a:pt x="580972" y="589106"/>
                  <a:pt x="567638" y="575771"/>
                  <a:pt x="567638" y="559322"/>
                </a:cubicBezTo>
                <a:cubicBezTo>
                  <a:pt x="567638" y="542873"/>
                  <a:pt x="580972" y="529538"/>
                  <a:pt x="597421" y="529538"/>
                </a:cubicBezTo>
                <a:close/>
                <a:moveTo>
                  <a:pt x="1193103" y="494498"/>
                </a:moveTo>
                <a:cubicBezTo>
                  <a:pt x="1228904" y="494498"/>
                  <a:pt x="1257926" y="523520"/>
                  <a:pt x="1257926" y="559321"/>
                </a:cubicBezTo>
                <a:cubicBezTo>
                  <a:pt x="1257926" y="595122"/>
                  <a:pt x="1228904" y="624144"/>
                  <a:pt x="1193103" y="624144"/>
                </a:cubicBezTo>
                <a:cubicBezTo>
                  <a:pt x="1157302" y="624144"/>
                  <a:pt x="1128280" y="595122"/>
                  <a:pt x="1128280" y="559321"/>
                </a:cubicBezTo>
                <a:cubicBezTo>
                  <a:pt x="1128280" y="523520"/>
                  <a:pt x="1157302" y="494498"/>
                  <a:pt x="1193103" y="494498"/>
                </a:cubicBezTo>
                <a:close/>
                <a:moveTo>
                  <a:pt x="1788771" y="462963"/>
                </a:moveTo>
                <a:cubicBezTo>
                  <a:pt x="1843923" y="462963"/>
                  <a:pt x="1888633" y="506888"/>
                  <a:pt x="1888633" y="561073"/>
                </a:cubicBezTo>
                <a:cubicBezTo>
                  <a:pt x="1888633" y="615258"/>
                  <a:pt x="1843923" y="659183"/>
                  <a:pt x="1788771" y="659183"/>
                </a:cubicBezTo>
                <a:cubicBezTo>
                  <a:pt x="1733619" y="659183"/>
                  <a:pt x="1688909" y="615258"/>
                  <a:pt x="1688909" y="561073"/>
                </a:cubicBezTo>
                <a:cubicBezTo>
                  <a:pt x="1688909" y="506888"/>
                  <a:pt x="1733619" y="462963"/>
                  <a:pt x="1788771" y="462963"/>
                </a:cubicBezTo>
                <a:close/>
                <a:moveTo>
                  <a:pt x="2382688" y="427924"/>
                </a:moveTo>
                <a:cubicBezTo>
                  <a:pt x="2456225" y="427924"/>
                  <a:pt x="2515838" y="486753"/>
                  <a:pt x="2515838" y="559322"/>
                </a:cubicBezTo>
                <a:cubicBezTo>
                  <a:pt x="2515838" y="631891"/>
                  <a:pt x="2456225" y="690720"/>
                  <a:pt x="2382688" y="690720"/>
                </a:cubicBezTo>
                <a:cubicBezTo>
                  <a:pt x="2309151" y="690720"/>
                  <a:pt x="2249538" y="631891"/>
                  <a:pt x="2249538" y="559322"/>
                </a:cubicBezTo>
                <a:cubicBezTo>
                  <a:pt x="2249538" y="486753"/>
                  <a:pt x="2309151" y="427924"/>
                  <a:pt x="2382688" y="427924"/>
                </a:cubicBezTo>
                <a:close/>
                <a:moveTo>
                  <a:pt x="2970577" y="394101"/>
                </a:moveTo>
                <a:lnTo>
                  <a:pt x="2970577" y="724541"/>
                </a:lnTo>
                <a:lnTo>
                  <a:pt x="2911819" y="712679"/>
                </a:lnTo>
                <a:cubicBezTo>
                  <a:pt x="2852082" y="687412"/>
                  <a:pt x="2810167" y="628262"/>
                  <a:pt x="2810167" y="559321"/>
                </a:cubicBezTo>
                <a:cubicBezTo>
                  <a:pt x="2810167" y="490380"/>
                  <a:pt x="2852082" y="431230"/>
                  <a:pt x="2911819" y="405964"/>
                </a:cubicBezTo>
                <a:close/>
                <a:moveTo>
                  <a:pt x="2811895" y="0"/>
                </a:moveTo>
                <a:lnTo>
                  <a:pt x="2970577" y="0"/>
                </a:lnTo>
                <a:lnTo>
                  <a:pt x="2970577" y="135527"/>
                </a:lnTo>
                <a:lnTo>
                  <a:pt x="2911527" y="123606"/>
                </a:lnTo>
                <a:cubicBezTo>
                  <a:pt x="2865310" y="104057"/>
                  <a:pt x="2829434" y="64847"/>
                  <a:pt x="2814384" y="16461"/>
                </a:cubicBezTo>
                <a:close/>
                <a:moveTo>
                  <a:pt x="2253281" y="0"/>
                </a:moveTo>
                <a:lnTo>
                  <a:pt x="2512099" y="0"/>
                </a:lnTo>
                <a:lnTo>
                  <a:pt x="2508605" y="17528"/>
                </a:lnTo>
                <a:cubicBezTo>
                  <a:pt x="2487860" y="67204"/>
                  <a:pt x="2439294" y="102060"/>
                  <a:pt x="2382690" y="102060"/>
                </a:cubicBezTo>
                <a:cubicBezTo>
                  <a:pt x="2326086" y="102060"/>
                  <a:pt x="2277520" y="67204"/>
                  <a:pt x="2256775" y="17528"/>
                </a:cubicBezTo>
                <a:close/>
                <a:moveTo>
                  <a:pt x="1692621" y="0"/>
                </a:moveTo>
                <a:lnTo>
                  <a:pt x="1881421" y="0"/>
                </a:lnTo>
                <a:lnTo>
                  <a:pt x="1880650" y="3888"/>
                </a:lnTo>
                <a:cubicBezTo>
                  <a:pt x="1865224" y="40987"/>
                  <a:pt x="1829111" y="67019"/>
                  <a:pt x="1787021" y="67019"/>
                </a:cubicBezTo>
                <a:cubicBezTo>
                  <a:pt x="1744931" y="67019"/>
                  <a:pt x="1708818" y="40987"/>
                  <a:pt x="1693392" y="3888"/>
                </a:cubicBezTo>
                <a:close/>
                <a:moveTo>
                  <a:pt x="1139824" y="0"/>
                </a:moveTo>
                <a:lnTo>
                  <a:pt x="1246377" y="0"/>
                </a:lnTo>
                <a:lnTo>
                  <a:pt x="1241420" y="11968"/>
                </a:lnTo>
                <a:cubicBezTo>
                  <a:pt x="1229055" y="24332"/>
                  <a:pt x="1211973" y="31980"/>
                  <a:pt x="1193105" y="31980"/>
                </a:cubicBezTo>
                <a:cubicBezTo>
                  <a:pt x="1174237" y="31980"/>
                  <a:pt x="1157151" y="24332"/>
                  <a:pt x="1144783" y="11968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0769" y="302413"/>
            <a:ext cx="173288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 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-144210" y="241680"/>
            <a:ext cx="1013900" cy="225030"/>
          </a:xfrm>
          <a:custGeom>
            <a:avLst/>
            <a:gdLst>
              <a:gd name="connsiteX0" fmla="*/ 0 w 1013900"/>
              <a:gd name="connsiteY0" fmla="*/ 118558 h 225030"/>
              <a:gd name="connsiteX1" fmla="*/ 118558 w 1013900"/>
              <a:gd name="connsiteY1" fmla="*/ 0 h 225030"/>
              <a:gd name="connsiteX2" fmla="*/ 901385 w 1013900"/>
              <a:gd name="connsiteY2" fmla="*/ 0 h 225030"/>
              <a:gd name="connsiteX3" fmla="*/ 1013900 w 1013900"/>
              <a:gd name="connsiteY3" fmla="*/ 112515 h 225030"/>
              <a:gd name="connsiteX4" fmla="*/ 901385 w 1013900"/>
              <a:gd name="connsiteY4" fmla="*/ 225030 h 225030"/>
              <a:gd name="connsiteX5" fmla="*/ 106473 w 1013900"/>
              <a:gd name="connsiteY5" fmla="*/ 225030 h 225030"/>
            </a:gdLst>
            <a:ahLst/>
            <a:cxnLst/>
            <a:rect l="l" t="t" r="r" b="b"/>
            <a:pathLst>
              <a:path w="1013900" h="225030">
                <a:moveTo>
                  <a:pt x="0" y="118558"/>
                </a:moveTo>
                <a:lnTo>
                  <a:pt x="118558" y="0"/>
                </a:lnTo>
                <a:lnTo>
                  <a:pt x="901385" y="0"/>
                </a:lnTo>
                <a:cubicBezTo>
                  <a:pt x="963525" y="0"/>
                  <a:pt x="1013900" y="50375"/>
                  <a:pt x="1013900" y="112515"/>
                </a:cubicBezTo>
                <a:cubicBezTo>
                  <a:pt x="1013900" y="174655"/>
                  <a:pt x="963525" y="225030"/>
                  <a:pt x="901385" y="225030"/>
                </a:cubicBezTo>
                <a:lnTo>
                  <a:pt x="106473" y="22503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-189418" y="592500"/>
            <a:ext cx="945573" cy="144088"/>
          </a:xfrm>
          <a:custGeom>
            <a:avLst/>
            <a:gdLst>
              <a:gd name="connsiteX0" fmla="*/ 0 w 945573"/>
              <a:gd name="connsiteY0" fmla="*/ 0 h 144088"/>
              <a:gd name="connsiteX1" fmla="*/ 873529 w 945573"/>
              <a:gd name="connsiteY1" fmla="*/ 0 h 144088"/>
              <a:gd name="connsiteX2" fmla="*/ 945573 w 945573"/>
              <a:gd name="connsiteY2" fmla="*/ 72044 h 144088"/>
              <a:gd name="connsiteX3" fmla="*/ 873529 w 945573"/>
              <a:gd name="connsiteY3" fmla="*/ 144088 h 144088"/>
              <a:gd name="connsiteX4" fmla="*/ 144087 w 945573"/>
              <a:gd name="connsiteY4" fmla="*/ 144088 h 144088"/>
            </a:gdLst>
            <a:ahLst/>
            <a:cxnLst/>
            <a:rect l="l" t="t" r="r" b="b"/>
            <a:pathLst>
              <a:path w="945573" h="144088">
                <a:moveTo>
                  <a:pt x="0" y="0"/>
                </a:moveTo>
                <a:lnTo>
                  <a:pt x="873529" y="0"/>
                </a:lnTo>
                <a:cubicBezTo>
                  <a:pt x="913318" y="0"/>
                  <a:pt x="945573" y="32255"/>
                  <a:pt x="945573" y="72044"/>
                </a:cubicBezTo>
                <a:cubicBezTo>
                  <a:pt x="945573" y="111833"/>
                  <a:pt x="913318" y="144088"/>
                  <a:pt x="873529" y="144088"/>
                </a:cubicBezTo>
                <a:lnTo>
                  <a:pt x="144087" y="144088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000"/>
                </a:schemeClr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2569845" y="564023"/>
            <a:ext cx="7140245" cy="0"/>
          </a:xfrm>
          <a:prstGeom prst="line">
            <a:avLst/>
          </a:prstGeom>
          <a:noFill/>
          <a:ln w="28575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  <a:headEnd type="none"/>
          </a:ln>
        </p:spPr>
      </p:cxnSp>
      <p:sp>
        <p:nvSpPr>
          <p:cNvPr id="9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11031" y="409576"/>
            <a:ext cx="2769939" cy="30872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4A66AC">
                        <a:alpha val="0"/>
                      </a:srgbClr>
                    </a:gs>
                    <a:gs pos="60000">
                      <a:srgbClr val="3366FF">
                        <a:alpha val="100000"/>
                      </a:srgbClr>
                    </a:gs>
                  </a:gsLst>
                  <a:lin ang="42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64419" y="483098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46239" y="3373404"/>
            <a:ext cx="8099523" cy="24177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1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展示与演示视频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2412" y="5813378"/>
            <a:ext cx="12248030" cy="1031922"/>
          </a:xfrm>
          <a:custGeom>
            <a:avLst/>
            <a:gdLst>
              <a:gd name="connsiteX0" fmla="*/ 0 w 12191999"/>
              <a:gd name="connsiteY0" fmla="*/ 0 h 1031906"/>
              <a:gd name="connsiteX1" fmla="*/ 97612 w 12191999"/>
              <a:gd name="connsiteY1" fmla="*/ 51085 h 1031906"/>
              <a:gd name="connsiteX2" fmla="*/ 6108700 w 12191999"/>
              <a:gd name="connsiteY2" fmla="*/ 925606 h 1031906"/>
              <a:gd name="connsiteX3" fmla="*/ 12119789 w 12191999"/>
              <a:gd name="connsiteY3" fmla="*/ 51085 h 1031906"/>
              <a:gd name="connsiteX4" fmla="*/ 12191999 w 12191999"/>
              <a:gd name="connsiteY4" fmla="*/ 13293 h 1031906"/>
              <a:gd name="connsiteX5" fmla="*/ 12191999 w 12191999"/>
              <a:gd name="connsiteY5" fmla="*/ 1031906 h 1031906"/>
              <a:gd name="connsiteX6" fmla="*/ 0 w 12191999"/>
              <a:gd name="connsiteY6" fmla="*/ 1031906 h 1031906"/>
            </a:gdLst>
            <a:ahLst/>
            <a:cxnLst/>
            <a:rect l="l" t="t" r="r" b="b"/>
            <a:pathLst>
              <a:path w="12191999" h="1031906">
                <a:moveTo>
                  <a:pt x="0" y="0"/>
                </a:moveTo>
                <a:lnTo>
                  <a:pt x="97612" y="51085"/>
                </a:lnTo>
                <a:cubicBezTo>
                  <a:pt x="1195312" y="569402"/>
                  <a:pt x="3474728" y="925606"/>
                  <a:pt x="6108700" y="925606"/>
                </a:cubicBezTo>
                <a:cubicBezTo>
                  <a:pt x="8742672" y="925606"/>
                  <a:pt x="11022088" y="569402"/>
                  <a:pt x="12119789" y="51085"/>
                </a:cubicBezTo>
                <a:lnTo>
                  <a:pt x="12191999" y="13293"/>
                </a:lnTo>
                <a:lnTo>
                  <a:pt x="12191999" y="1031906"/>
                </a:lnTo>
                <a:lnTo>
                  <a:pt x="0" y="1031906"/>
                </a:lnTo>
                <a:close/>
              </a:path>
            </a:pathLst>
          </a:custGeom>
          <a:solidFill>
            <a:schemeClr val="accent1">
              <a:alpha val="81000"/>
            </a:schemeClr>
          </a:solidFill>
          <a:ln w="254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展示</a:t>
            </a: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图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 rot="1620000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pic>
        <p:nvPicPr>
          <p:cNvPr id="6" name="图片 5" descr="0C7055F25AFD61FDB9FB84E789C7CF93"/>
          <p:cNvPicPr>
            <a:picLocks noChangeAspect="1"/>
          </p:cNvPicPr>
          <p:nvPr/>
        </p:nvPicPr>
        <p:blipFill>
          <a:blip r:embed="rId1"/>
          <a:srcRect t="5458"/>
          <a:stretch>
            <a:fillRect/>
          </a:stretch>
        </p:blipFill>
        <p:spPr>
          <a:xfrm>
            <a:off x="3720465" y="478155"/>
            <a:ext cx="7847965" cy="5568950"/>
          </a:xfrm>
          <a:prstGeom prst="rect">
            <a:avLst/>
          </a:prstGeom>
        </p:spPr>
      </p:pic>
      <p:pic>
        <p:nvPicPr>
          <p:cNvPr id="7" name="图片 6" descr="树莓派引脚"/>
          <p:cNvPicPr>
            <a:picLocks noChangeAspect="1"/>
          </p:cNvPicPr>
          <p:nvPr/>
        </p:nvPicPr>
        <p:blipFill>
          <a:blip r:embed="rId2"/>
          <a:srcRect l="40583"/>
          <a:stretch>
            <a:fillRect/>
          </a:stretch>
        </p:blipFill>
        <p:spPr>
          <a:xfrm>
            <a:off x="335915" y="2568575"/>
            <a:ext cx="3128645" cy="3020695"/>
          </a:xfrm>
          <a:prstGeom prst="rect">
            <a:avLst/>
          </a:prstGeom>
        </p:spPr>
      </p:pic>
      <p:cxnSp>
        <p:nvCxnSpPr>
          <p:cNvPr id="9" name="直接箭头连接符 8"/>
          <p:cNvCxnSpPr/>
          <p:nvPr/>
        </p:nvCxnSpPr>
        <p:spPr>
          <a:xfrm flipH="1">
            <a:off x="3360420" y="3717290"/>
            <a:ext cx="2663825" cy="0"/>
          </a:xfrm>
          <a:prstGeom prst="straightConnector1">
            <a:avLst/>
          </a:prstGeom>
          <a:ln w="31750" cap="rnd">
            <a:solidFill>
              <a:srgbClr val="FF0000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-22412" y="5813378"/>
            <a:ext cx="12248030" cy="1031922"/>
          </a:xfrm>
          <a:custGeom>
            <a:avLst/>
            <a:gdLst>
              <a:gd name="connsiteX0" fmla="*/ 0 w 12191999"/>
              <a:gd name="connsiteY0" fmla="*/ 0 h 1031906"/>
              <a:gd name="connsiteX1" fmla="*/ 97612 w 12191999"/>
              <a:gd name="connsiteY1" fmla="*/ 51085 h 1031906"/>
              <a:gd name="connsiteX2" fmla="*/ 6108700 w 12191999"/>
              <a:gd name="connsiteY2" fmla="*/ 925606 h 1031906"/>
              <a:gd name="connsiteX3" fmla="*/ 12119789 w 12191999"/>
              <a:gd name="connsiteY3" fmla="*/ 51085 h 1031906"/>
              <a:gd name="connsiteX4" fmla="*/ 12191999 w 12191999"/>
              <a:gd name="connsiteY4" fmla="*/ 13293 h 1031906"/>
              <a:gd name="connsiteX5" fmla="*/ 12191999 w 12191999"/>
              <a:gd name="connsiteY5" fmla="*/ 1031906 h 1031906"/>
              <a:gd name="connsiteX6" fmla="*/ 0 w 12191999"/>
              <a:gd name="connsiteY6" fmla="*/ 1031906 h 1031906"/>
            </a:gdLst>
            <a:ahLst/>
            <a:cxnLst/>
            <a:rect l="l" t="t" r="r" b="b"/>
            <a:pathLst>
              <a:path w="12191999" h="1031906">
                <a:moveTo>
                  <a:pt x="0" y="0"/>
                </a:moveTo>
                <a:lnTo>
                  <a:pt x="97612" y="51085"/>
                </a:lnTo>
                <a:cubicBezTo>
                  <a:pt x="1195312" y="569402"/>
                  <a:pt x="3474728" y="925606"/>
                  <a:pt x="6108700" y="925606"/>
                </a:cubicBezTo>
                <a:cubicBezTo>
                  <a:pt x="8742672" y="925606"/>
                  <a:pt x="11022088" y="569402"/>
                  <a:pt x="12119789" y="51085"/>
                </a:cubicBezTo>
                <a:lnTo>
                  <a:pt x="12191999" y="13293"/>
                </a:lnTo>
                <a:lnTo>
                  <a:pt x="12191999" y="1031906"/>
                </a:lnTo>
                <a:lnTo>
                  <a:pt x="0" y="1031906"/>
                </a:lnTo>
                <a:close/>
              </a:path>
            </a:pathLst>
          </a:custGeom>
          <a:solidFill>
            <a:schemeClr val="accent1">
              <a:alpha val="81000"/>
            </a:schemeClr>
          </a:solidFill>
          <a:ln w="254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3" name="标题 1"/>
          <p:cNvSpPr txBox="1"/>
          <p:nvPr/>
        </p:nvSpPr>
        <p:spPr>
          <a:xfrm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  <a:sym typeface="+mn-ea"/>
              </a:rPr>
              <a:t>演示视频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 rot="1620000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pic>
        <p:nvPicPr>
          <p:cNvPr id="6" name="077260ae382c5cfb57690128197a05a8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152900" y="0"/>
            <a:ext cx="38862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25914" y="-1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198686"/>
            <a:ext cx="4239892" cy="3659315"/>
          </a:xfrm>
          <a:custGeom>
            <a:avLst/>
            <a:gdLst>
              <a:gd name="connsiteX0" fmla="*/ 4238139 w 4239892"/>
              <a:gd name="connsiteY0" fmla="*/ 3574006 h 3659315"/>
              <a:gd name="connsiteX1" fmla="*/ 4239892 w 4239892"/>
              <a:gd name="connsiteY1" fmla="*/ 3575758 h 3659315"/>
              <a:gd name="connsiteX2" fmla="*/ 4238139 w 4239892"/>
              <a:gd name="connsiteY2" fmla="*/ 3577509 h 3659315"/>
              <a:gd name="connsiteX3" fmla="*/ 4236387 w 4239892"/>
              <a:gd name="connsiteY3" fmla="*/ 3575758 h 3659315"/>
              <a:gd name="connsiteX4" fmla="*/ 4238139 w 4239892"/>
              <a:gd name="connsiteY4" fmla="*/ 3574006 h 3659315"/>
              <a:gd name="connsiteX5" fmla="*/ 3642471 w 4239892"/>
              <a:gd name="connsiteY5" fmla="*/ 3552983 h 3659315"/>
              <a:gd name="connsiteX6" fmla="*/ 3668751 w 4239892"/>
              <a:gd name="connsiteY6" fmla="*/ 3577511 h 3659315"/>
              <a:gd name="connsiteX7" fmla="*/ 3642471 w 4239892"/>
              <a:gd name="connsiteY7" fmla="*/ 3602039 h 3659315"/>
              <a:gd name="connsiteX8" fmla="*/ 3616191 w 4239892"/>
              <a:gd name="connsiteY8" fmla="*/ 3577511 h 3659315"/>
              <a:gd name="connsiteX9" fmla="*/ 3642471 w 4239892"/>
              <a:gd name="connsiteY9" fmla="*/ 3552983 h 3659315"/>
              <a:gd name="connsiteX10" fmla="*/ 3046803 w 4239892"/>
              <a:gd name="connsiteY10" fmla="*/ 3517943 h 3659315"/>
              <a:gd name="connsiteX11" fmla="*/ 3104618 w 4239892"/>
              <a:gd name="connsiteY11" fmla="*/ 3575759 h 3659315"/>
              <a:gd name="connsiteX12" fmla="*/ 3046803 w 4239892"/>
              <a:gd name="connsiteY12" fmla="*/ 3633574 h 3659315"/>
              <a:gd name="connsiteX13" fmla="*/ 2988988 w 4239892"/>
              <a:gd name="connsiteY13" fmla="*/ 3575759 h 3659315"/>
              <a:gd name="connsiteX14" fmla="*/ 3046803 w 4239892"/>
              <a:gd name="connsiteY14" fmla="*/ 3517943 h 3659315"/>
              <a:gd name="connsiteX15" fmla="*/ 2452887 w 4239892"/>
              <a:gd name="connsiteY15" fmla="*/ 3486409 h 3659315"/>
              <a:gd name="connsiteX16" fmla="*/ 2543988 w 4239892"/>
              <a:gd name="connsiteY16" fmla="*/ 3577511 h 3659315"/>
              <a:gd name="connsiteX17" fmla="*/ 2517305 w 4239892"/>
              <a:gd name="connsiteY17" fmla="*/ 3641930 h 3659315"/>
              <a:gd name="connsiteX18" fmla="*/ 2491520 w 4239892"/>
              <a:gd name="connsiteY18" fmla="*/ 3659315 h 3659315"/>
              <a:gd name="connsiteX19" fmla="*/ 2414254 w 4239892"/>
              <a:gd name="connsiteY19" fmla="*/ 3659315 h 3659315"/>
              <a:gd name="connsiteX20" fmla="*/ 2388468 w 4239892"/>
              <a:gd name="connsiteY20" fmla="*/ 3641930 h 3659315"/>
              <a:gd name="connsiteX21" fmla="*/ 2361784 w 4239892"/>
              <a:gd name="connsiteY21" fmla="*/ 3577511 h 3659315"/>
              <a:gd name="connsiteX22" fmla="*/ 2452887 w 4239892"/>
              <a:gd name="connsiteY22" fmla="*/ 3486409 h 3659315"/>
              <a:gd name="connsiteX23" fmla="*/ 1857218 w 4239892"/>
              <a:gd name="connsiteY23" fmla="*/ 3454874 h 3659315"/>
              <a:gd name="connsiteX24" fmla="*/ 1979856 w 4239892"/>
              <a:gd name="connsiteY24" fmla="*/ 3577511 h 3659315"/>
              <a:gd name="connsiteX25" fmla="*/ 1970219 w 4239892"/>
              <a:gd name="connsiteY25" fmla="*/ 3625248 h 3659315"/>
              <a:gd name="connsiteX26" fmla="*/ 1947250 w 4239892"/>
              <a:gd name="connsiteY26" fmla="*/ 3659315 h 3659315"/>
              <a:gd name="connsiteX27" fmla="*/ 1767186 w 4239892"/>
              <a:gd name="connsiteY27" fmla="*/ 3659315 h 3659315"/>
              <a:gd name="connsiteX28" fmla="*/ 1744218 w 4239892"/>
              <a:gd name="connsiteY28" fmla="*/ 3625248 h 3659315"/>
              <a:gd name="connsiteX29" fmla="*/ 1734580 w 4239892"/>
              <a:gd name="connsiteY29" fmla="*/ 3577511 h 3659315"/>
              <a:gd name="connsiteX30" fmla="*/ 1857218 w 4239892"/>
              <a:gd name="connsiteY30" fmla="*/ 3454874 h 3659315"/>
              <a:gd name="connsiteX31" fmla="*/ 1263302 w 4239892"/>
              <a:gd name="connsiteY31" fmla="*/ 3426842 h 3659315"/>
              <a:gd name="connsiteX32" fmla="*/ 1415723 w 4239892"/>
              <a:gd name="connsiteY32" fmla="*/ 3577511 h 3659315"/>
              <a:gd name="connsiteX33" fmla="*/ 1403745 w 4239892"/>
              <a:gd name="connsiteY33" fmla="*/ 3636158 h 3659315"/>
              <a:gd name="connsiteX34" fmla="*/ 1387951 w 4239892"/>
              <a:gd name="connsiteY34" fmla="*/ 3659315 h 3659315"/>
              <a:gd name="connsiteX35" fmla="*/ 1138654 w 4239892"/>
              <a:gd name="connsiteY35" fmla="*/ 3659315 h 3659315"/>
              <a:gd name="connsiteX36" fmla="*/ 1122859 w 4239892"/>
              <a:gd name="connsiteY36" fmla="*/ 3636158 h 3659315"/>
              <a:gd name="connsiteX37" fmla="*/ 1110881 w 4239892"/>
              <a:gd name="connsiteY37" fmla="*/ 3577511 h 3659315"/>
              <a:gd name="connsiteX38" fmla="*/ 1263302 w 4239892"/>
              <a:gd name="connsiteY38" fmla="*/ 3426842 h 3659315"/>
              <a:gd name="connsiteX39" fmla="*/ 665882 w 4239892"/>
              <a:gd name="connsiteY39" fmla="*/ 3398809 h 3659315"/>
              <a:gd name="connsiteX40" fmla="*/ 844583 w 4239892"/>
              <a:gd name="connsiteY40" fmla="*/ 3577512 h 3659315"/>
              <a:gd name="connsiteX41" fmla="*/ 830540 w 4239892"/>
              <a:gd name="connsiteY41" fmla="*/ 3647071 h 3659315"/>
              <a:gd name="connsiteX42" fmla="*/ 822285 w 4239892"/>
              <a:gd name="connsiteY42" fmla="*/ 3659315 h 3659315"/>
              <a:gd name="connsiteX43" fmla="*/ 509480 w 4239892"/>
              <a:gd name="connsiteY43" fmla="*/ 3659315 h 3659315"/>
              <a:gd name="connsiteX44" fmla="*/ 501224 w 4239892"/>
              <a:gd name="connsiteY44" fmla="*/ 3647071 h 3659315"/>
              <a:gd name="connsiteX45" fmla="*/ 487181 w 4239892"/>
              <a:gd name="connsiteY45" fmla="*/ 3577512 h 3659315"/>
              <a:gd name="connsiteX46" fmla="*/ 665882 w 4239892"/>
              <a:gd name="connsiteY46" fmla="*/ 3398809 h 3659315"/>
              <a:gd name="connsiteX47" fmla="*/ 71965 w 4239892"/>
              <a:gd name="connsiteY47" fmla="*/ 3377789 h 3659315"/>
              <a:gd name="connsiteX48" fmla="*/ 269937 w 4239892"/>
              <a:gd name="connsiteY48" fmla="*/ 3575759 h 3659315"/>
              <a:gd name="connsiteX49" fmla="*/ 254380 w 4239892"/>
              <a:gd name="connsiteY49" fmla="*/ 3652819 h 3659315"/>
              <a:gd name="connsiteX50" fmla="*/ 250000 w 4239892"/>
              <a:gd name="connsiteY50" fmla="*/ 3659315 h 3659315"/>
              <a:gd name="connsiteX51" fmla="*/ 0 w 4239892"/>
              <a:gd name="connsiteY51" fmla="*/ 3659315 h 3659315"/>
              <a:gd name="connsiteX52" fmla="*/ 0 w 4239892"/>
              <a:gd name="connsiteY52" fmla="*/ 3391765 h 3659315"/>
              <a:gd name="connsiteX53" fmla="*/ 32067 w 4239892"/>
              <a:gd name="connsiteY53" fmla="*/ 3381811 h 3659315"/>
              <a:gd name="connsiteX54" fmla="*/ 71965 w 4239892"/>
              <a:gd name="connsiteY54" fmla="*/ 3377789 h 3659315"/>
              <a:gd name="connsiteX55" fmla="*/ 3644223 w 4239892"/>
              <a:gd name="connsiteY55" fmla="*/ 2967827 h 3659315"/>
              <a:gd name="connsiteX56" fmla="*/ 3658240 w 4239892"/>
              <a:gd name="connsiteY56" fmla="*/ 2981843 h 3659315"/>
              <a:gd name="connsiteX57" fmla="*/ 3644223 w 4239892"/>
              <a:gd name="connsiteY57" fmla="*/ 2995859 h 3659315"/>
              <a:gd name="connsiteX58" fmla="*/ 3630207 w 4239892"/>
              <a:gd name="connsiteY58" fmla="*/ 2981843 h 3659315"/>
              <a:gd name="connsiteX59" fmla="*/ 3644223 w 4239892"/>
              <a:gd name="connsiteY59" fmla="*/ 2967827 h 3659315"/>
              <a:gd name="connsiteX60" fmla="*/ 3046802 w 4239892"/>
              <a:gd name="connsiteY60" fmla="*/ 2936292 h 3659315"/>
              <a:gd name="connsiteX61" fmla="*/ 3090601 w 4239892"/>
              <a:gd name="connsiteY61" fmla="*/ 2980091 h 3659315"/>
              <a:gd name="connsiteX62" fmla="*/ 3046802 w 4239892"/>
              <a:gd name="connsiteY62" fmla="*/ 3023891 h 3659315"/>
              <a:gd name="connsiteX63" fmla="*/ 3003003 w 4239892"/>
              <a:gd name="connsiteY63" fmla="*/ 2980091 h 3659315"/>
              <a:gd name="connsiteX64" fmla="*/ 3046802 w 4239892"/>
              <a:gd name="connsiteY64" fmla="*/ 2936292 h 3659315"/>
              <a:gd name="connsiteX65" fmla="*/ 2452888 w 4239892"/>
              <a:gd name="connsiteY65" fmla="*/ 2908262 h 3659315"/>
              <a:gd name="connsiteX66" fmla="*/ 2526470 w 4239892"/>
              <a:gd name="connsiteY66" fmla="*/ 2981844 h 3659315"/>
              <a:gd name="connsiteX67" fmla="*/ 2452888 w 4239892"/>
              <a:gd name="connsiteY67" fmla="*/ 3055429 h 3659315"/>
              <a:gd name="connsiteX68" fmla="*/ 2379304 w 4239892"/>
              <a:gd name="connsiteY68" fmla="*/ 2981844 h 3659315"/>
              <a:gd name="connsiteX69" fmla="*/ 2452888 w 4239892"/>
              <a:gd name="connsiteY69" fmla="*/ 2908262 h 3659315"/>
              <a:gd name="connsiteX70" fmla="*/ 1857218 w 4239892"/>
              <a:gd name="connsiteY70" fmla="*/ 2880230 h 3659315"/>
              <a:gd name="connsiteX71" fmla="*/ 1958832 w 4239892"/>
              <a:gd name="connsiteY71" fmla="*/ 2981843 h 3659315"/>
              <a:gd name="connsiteX72" fmla="*/ 1857218 w 4239892"/>
              <a:gd name="connsiteY72" fmla="*/ 3083459 h 3659315"/>
              <a:gd name="connsiteX73" fmla="*/ 1755604 w 4239892"/>
              <a:gd name="connsiteY73" fmla="*/ 2981843 h 3659315"/>
              <a:gd name="connsiteX74" fmla="*/ 1857218 w 4239892"/>
              <a:gd name="connsiteY74" fmla="*/ 2880230 h 3659315"/>
              <a:gd name="connsiteX75" fmla="*/ 1261550 w 4239892"/>
              <a:gd name="connsiteY75" fmla="*/ 2852200 h 3659315"/>
              <a:gd name="connsiteX76" fmla="*/ 1391196 w 4239892"/>
              <a:gd name="connsiteY76" fmla="*/ 2980092 h 3659315"/>
              <a:gd name="connsiteX77" fmla="*/ 1261550 w 4239892"/>
              <a:gd name="connsiteY77" fmla="*/ 3107988 h 3659315"/>
              <a:gd name="connsiteX78" fmla="*/ 1131904 w 4239892"/>
              <a:gd name="connsiteY78" fmla="*/ 2980092 h 3659315"/>
              <a:gd name="connsiteX79" fmla="*/ 1261550 w 4239892"/>
              <a:gd name="connsiteY79" fmla="*/ 2852200 h 3659315"/>
              <a:gd name="connsiteX80" fmla="*/ 667634 w 4239892"/>
              <a:gd name="connsiteY80" fmla="*/ 2831177 h 3659315"/>
              <a:gd name="connsiteX81" fmla="*/ 820055 w 4239892"/>
              <a:gd name="connsiteY81" fmla="*/ 2981843 h 3659315"/>
              <a:gd name="connsiteX82" fmla="*/ 667634 w 4239892"/>
              <a:gd name="connsiteY82" fmla="*/ 3132513 h 3659315"/>
              <a:gd name="connsiteX83" fmla="*/ 515213 w 4239892"/>
              <a:gd name="connsiteY83" fmla="*/ 2981843 h 3659315"/>
              <a:gd name="connsiteX84" fmla="*/ 667634 w 4239892"/>
              <a:gd name="connsiteY84" fmla="*/ 2831177 h 3659315"/>
              <a:gd name="connsiteX85" fmla="*/ 71966 w 4239892"/>
              <a:gd name="connsiteY85" fmla="*/ 2813657 h 3659315"/>
              <a:gd name="connsiteX86" fmla="*/ 238403 w 4239892"/>
              <a:gd name="connsiteY86" fmla="*/ 2981843 h 3659315"/>
              <a:gd name="connsiteX87" fmla="*/ 71966 w 4239892"/>
              <a:gd name="connsiteY87" fmla="*/ 3150034 h 3659315"/>
              <a:gd name="connsiteX88" fmla="*/ 7181 w 4239892"/>
              <a:gd name="connsiteY88" fmla="*/ 3136817 h 3659315"/>
              <a:gd name="connsiteX89" fmla="*/ 0 w 4239892"/>
              <a:gd name="connsiteY89" fmla="*/ 3131924 h 3659315"/>
              <a:gd name="connsiteX90" fmla="*/ 0 w 4239892"/>
              <a:gd name="connsiteY90" fmla="*/ 2831766 h 3659315"/>
              <a:gd name="connsiteX91" fmla="*/ 7181 w 4239892"/>
              <a:gd name="connsiteY91" fmla="*/ 2826874 h 3659315"/>
              <a:gd name="connsiteX92" fmla="*/ 71966 w 4239892"/>
              <a:gd name="connsiteY92" fmla="*/ 2813657 h 3659315"/>
              <a:gd name="connsiteX93" fmla="*/ 3644223 w 4239892"/>
              <a:gd name="connsiteY93" fmla="*/ 2382683 h 3659315"/>
              <a:gd name="connsiteX94" fmla="*/ 3647727 w 4239892"/>
              <a:gd name="connsiteY94" fmla="*/ 2386187 h 3659315"/>
              <a:gd name="connsiteX95" fmla="*/ 3644223 w 4239892"/>
              <a:gd name="connsiteY95" fmla="*/ 2389690 h 3659315"/>
              <a:gd name="connsiteX96" fmla="*/ 3640719 w 4239892"/>
              <a:gd name="connsiteY96" fmla="*/ 2386187 h 3659315"/>
              <a:gd name="connsiteX97" fmla="*/ 3644223 w 4239892"/>
              <a:gd name="connsiteY97" fmla="*/ 2382683 h 3659315"/>
              <a:gd name="connsiteX98" fmla="*/ 3046803 w 4239892"/>
              <a:gd name="connsiteY98" fmla="*/ 2358155 h 3659315"/>
              <a:gd name="connsiteX99" fmla="*/ 3073083 w 4239892"/>
              <a:gd name="connsiteY99" fmla="*/ 2384435 h 3659315"/>
              <a:gd name="connsiteX100" fmla="*/ 3046803 w 4239892"/>
              <a:gd name="connsiteY100" fmla="*/ 2410715 h 3659315"/>
              <a:gd name="connsiteX101" fmla="*/ 3020523 w 4239892"/>
              <a:gd name="connsiteY101" fmla="*/ 2384435 h 3659315"/>
              <a:gd name="connsiteX102" fmla="*/ 3046803 w 4239892"/>
              <a:gd name="connsiteY102" fmla="*/ 2358155 h 3659315"/>
              <a:gd name="connsiteX103" fmla="*/ 2451135 w 4239892"/>
              <a:gd name="connsiteY103" fmla="*/ 2330125 h 3659315"/>
              <a:gd name="connsiteX104" fmla="*/ 2505445 w 4239892"/>
              <a:gd name="connsiteY104" fmla="*/ 2384435 h 3659315"/>
              <a:gd name="connsiteX105" fmla="*/ 2451135 w 4239892"/>
              <a:gd name="connsiteY105" fmla="*/ 2438746 h 3659315"/>
              <a:gd name="connsiteX106" fmla="*/ 2396823 w 4239892"/>
              <a:gd name="connsiteY106" fmla="*/ 2384435 h 3659315"/>
              <a:gd name="connsiteX107" fmla="*/ 2451135 w 4239892"/>
              <a:gd name="connsiteY107" fmla="*/ 2330125 h 3659315"/>
              <a:gd name="connsiteX108" fmla="*/ 1857219 w 4239892"/>
              <a:gd name="connsiteY108" fmla="*/ 2305598 h 3659315"/>
              <a:gd name="connsiteX109" fmla="*/ 1937810 w 4239892"/>
              <a:gd name="connsiteY109" fmla="*/ 2386187 h 3659315"/>
              <a:gd name="connsiteX110" fmla="*/ 1857219 w 4239892"/>
              <a:gd name="connsiteY110" fmla="*/ 2466777 h 3659315"/>
              <a:gd name="connsiteX111" fmla="*/ 1776628 w 4239892"/>
              <a:gd name="connsiteY111" fmla="*/ 2386187 h 3659315"/>
              <a:gd name="connsiteX112" fmla="*/ 1857219 w 4239892"/>
              <a:gd name="connsiteY112" fmla="*/ 2305598 h 3659315"/>
              <a:gd name="connsiteX113" fmla="*/ 1261550 w 4239892"/>
              <a:gd name="connsiteY113" fmla="*/ 2284575 h 3659315"/>
              <a:gd name="connsiteX114" fmla="*/ 1363164 w 4239892"/>
              <a:gd name="connsiteY114" fmla="*/ 2386188 h 3659315"/>
              <a:gd name="connsiteX115" fmla="*/ 1261550 w 4239892"/>
              <a:gd name="connsiteY115" fmla="*/ 2487800 h 3659315"/>
              <a:gd name="connsiteX116" fmla="*/ 1159936 w 4239892"/>
              <a:gd name="connsiteY116" fmla="*/ 2386188 h 3659315"/>
              <a:gd name="connsiteX117" fmla="*/ 1261550 w 4239892"/>
              <a:gd name="connsiteY117" fmla="*/ 2284575 h 3659315"/>
              <a:gd name="connsiteX118" fmla="*/ 667634 w 4239892"/>
              <a:gd name="connsiteY118" fmla="*/ 2263551 h 3659315"/>
              <a:gd name="connsiteX119" fmla="*/ 788520 w 4239892"/>
              <a:gd name="connsiteY119" fmla="*/ 2384436 h 3659315"/>
              <a:gd name="connsiteX120" fmla="*/ 667634 w 4239892"/>
              <a:gd name="connsiteY120" fmla="*/ 2505320 h 3659315"/>
              <a:gd name="connsiteX121" fmla="*/ 546748 w 4239892"/>
              <a:gd name="connsiteY121" fmla="*/ 2384436 h 3659315"/>
              <a:gd name="connsiteX122" fmla="*/ 667634 w 4239892"/>
              <a:gd name="connsiteY122" fmla="*/ 2263551 h 3659315"/>
              <a:gd name="connsiteX123" fmla="*/ 71966 w 4239892"/>
              <a:gd name="connsiteY123" fmla="*/ 2253040 h 3659315"/>
              <a:gd name="connsiteX124" fmla="*/ 203364 w 4239892"/>
              <a:gd name="connsiteY124" fmla="*/ 2386189 h 3659315"/>
              <a:gd name="connsiteX125" fmla="*/ 71966 w 4239892"/>
              <a:gd name="connsiteY125" fmla="*/ 2519336 h 3659315"/>
              <a:gd name="connsiteX126" fmla="*/ 20820 w 4239892"/>
              <a:gd name="connsiteY126" fmla="*/ 2508873 h 3659315"/>
              <a:gd name="connsiteX127" fmla="*/ 0 w 4239892"/>
              <a:gd name="connsiteY127" fmla="*/ 2494649 h 3659315"/>
              <a:gd name="connsiteX128" fmla="*/ 0 w 4239892"/>
              <a:gd name="connsiteY128" fmla="*/ 2277728 h 3659315"/>
              <a:gd name="connsiteX129" fmla="*/ 20820 w 4239892"/>
              <a:gd name="connsiteY129" fmla="*/ 2263504 h 3659315"/>
              <a:gd name="connsiteX130" fmla="*/ 71966 w 4239892"/>
              <a:gd name="connsiteY130" fmla="*/ 2253040 h 3659315"/>
              <a:gd name="connsiteX131" fmla="*/ 3048555 w 4239892"/>
              <a:gd name="connsiteY131" fmla="*/ 1783506 h 3659315"/>
              <a:gd name="connsiteX132" fmla="*/ 3055563 w 4239892"/>
              <a:gd name="connsiteY132" fmla="*/ 1790514 h 3659315"/>
              <a:gd name="connsiteX133" fmla="*/ 3048555 w 4239892"/>
              <a:gd name="connsiteY133" fmla="*/ 1797522 h 3659315"/>
              <a:gd name="connsiteX134" fmla="*/ 3041547 w 4239892"/>
              <a:gd name="connsiteY134" fmla="*/ 1790514 h 3659315"/>
              <a:gd name="connsiteX135" fmla="*/ 3048555 w 4239892"/>
              <a:gd name="connsiteY135" fmla="*/ 1783506 h 3659315"/>
              <a:gd name="connsiteX136" fmla="*/ 2452888 w 4239892"/>
              <a:gd name="connsiteY136" fmla="*/ 1758977 h 3659315"/>
              <a:gd name="connsiteX137" fmla="*/ 2484423 w 4239892"/>
              <a:gd name="connsiteY137" fmla="*/ 1790514 h 3659315"/>
              <a:gd name="connsiteX138" fmla="*/ 2452888 w 4239892"/>
              <a:gd name="connsiteY138" fmla="*/ 1822051 h 3659315"/>
              <a:gd name="connsiteX139" fmla="*/ 2421351 w 4239892"/>
              <a:gd name="connsiteY139" fmla="*/ 1790514 h 3659315"/>
              <a:gd name="connsiteX140" fmla="*/ 2452888 w 4239892"/>
              <a:gd name="connsiteY140" fmla="*/ 1758977 h 3659315"/>
              <a:gd name="connsiteX141" fmla="*/ 1857218 w 4239892"/>
              <a:gd name="connsiteY141" fmla="*/ 1734450 h 3659315"/>
              <a:gd name="connsiteX142" fmla="*/ 1913281 w 4239892"/>
              <a:gd name="connsiteY142" fmla="*/ 1788762 h 3659315"/>
              <a:gd name="connsiteX143" fmla="*/ 1857218 w 4239892"/>
              <a:gd name="connsiteY143" fmla="*/ 1843074 h 3659315"/>
              <a:gd name="connsiteX144" fmla="*/ 1801155 w 4239892"/>
              <a:gd name="connsiteY144" fmla="*/ 1788762 h 3659315"/>
              <a:gd name="connsiteX145" fmla="*/ 1857218 w 4239892"/>
              <a:gd name="connsiteY145" fmla="*/ 1734450 h 3659315"/>
              <a:gd name="connsiteX146" fmla="*/ 1261550 w 4239892"/>
              <a:gd name="connsiteY146" fmla="*/ 1716930 h 3659315"/>
              <a:gd name="connsiteX147" fmla="*/ 1335133 w 4239892"/>
              <a:gd name="connsiteY147" fmla="*/ 1790514 h 3659315"/>
              <a:gd name="connsiteX148" fmla="*/ 1261550 w 4239892"/>
              <a:gd name="connsiteY148" fmla="*/ 1864099 h 3659315"/>
              <a:gd name="connsiteX149" fmla="*/ 1187967 w 4239892"/>
              <a:gd name="connsiteY149" fmla="*/ 1790514 h 3659315"/>
              <a:gd name="connsiteX150" fmla="*/ 1261550 w 4239892"/>
              <a:gd name="connsiteY150" fmla="*/ 1716930 h 3659315"/>
              <a:gd name="connsiteX151" fmla="*/ 667633 w 4239892"/>
              <a:gd name="connsiteY151" fmla="*/ 1699410 h 3659315"/>
              <a:gd name="connsiteX152" fmla="*/ 756983 w 4239892"/>
              <a:gd name="connsiteY152" fmla="*/ 1788762 h 3659315"/>
              <a:gd name="connsiteX153" fmla="*/ 667633 w 4239892"/>
              <a:gd name="connsiteY153" fmla="*/ 1878114 h 3659315"/>
              <a:gd name="connsiteX154" fmla="*/ 578283 w 4239892"/>
              <a:gd name="connsiteY154" fmla="*/ 1788762 h 3659315"/>
              <a:gd name="connsiteX155" fmla="*/ 667633 w 4239892"/>
              <a:gd name="connsiteY155" fmla="*/ 1699410 h 3659315"/>
              <a:gd name="connsiteX156" fmla="*/ 71965 w 4239892"/>
              <a:gd name="connsiteY156" fmla="*/ 1688899 h 3659315"/>
              <a:gd name="connsiteX157" fmla="*/ 171827 w 4239892"/>
              <a:gd name="connsiteY157" fmla="*/ 1788763 h 3659315"/>
              <a:gd name="connsiteX158" fmla="*/ 71965 w 4239892"/>
              <a:gd name="connsiteY158" fmla="*/ 1888627 h 3659315"/>
              <a:gd name="connsiteX159" fmla="*/ 1352 w 4239892"/>
              <a:gd name="connsiteY159" fmla="*/ 1859378 h 3659315"/>
              <a:gd name="connsiteX160" fmla="*/ 0 w 4239892"/>
              <a:gd name="connsiteY160" fmla="*/ 1857372 h 3659315"/>
              <a:gd name="connsiteX161" fmla="*/ 0 w 4239892"/>
              <a:gd name="connsiteY161" fmla="*/ 1720154 h 3659315"/>
              <a:gd name="connsiteX162" fmla="*/ 1352 w 4239892"/>
              <a:gd name="connsiteY162" fmla="*/ 1718148 h 3659315"/>
              <a:gd name="connsiteX163" fmla="*/ 71965 w 4239892"/>
              <a:gd name="connsiteY163" fmla="*/ 1688899 h 3659315"/>
              <a:gd name="connsiteX164" fmla="*/ 2452887 w 4239892"/>
              <a:gd name="connsiteY164" fmla="*/ 1187828 h 3659315"/>
              <a:gd name="connsiteX165" fmla="*/ 2459895 w 4239892"/>
              <a:gd name="connsiteY165" fmla="*/ 1194836 h 3659315"/>
              <a:gd name="connsiteX166" fmla="*/ 2452887 w 4239892"/>
              <a:gd name="connsiteY166" fmla="*/ 1201844 h 3659315"/>
              <a:gd name="connsiteX167" fmla="*/ 2445879 w 4239892"/>
              <a:gd name="connsiteY167" fmla="*/ 1194836 h 3659315"/>
              <a:gd name="connsiteX168" fmla="*/ 2452887 w 4239892"/>
              <a:gd name="connsiteY168" fmla="*/ 1187828 h 3659315"/>
              <a:gd name="connsiteX169" fmla="*/ 1857219 w 4239892"/>
              <a:gd name="connsiteY169" fmla="*/ 1166804 h 3659315"/>
              <a:gd name="connsiteX170" fmla="*/ 1885251 w 4239892"/>
              <a:gd name="connsiteY170" fmla="*/ 1193084 h 3659315"/>
              <a:gd name="connsiteX171" fmla="*/ 1857219 w 4239892"/>
              <a:gd name="connsiteY171" fmla="*/ 1219365 h 3659315"/>
              <a:gd name="connsiteX172" fmla="*/ 1829187 w 4239892"/>
              <a:gd name="connsiteY172" fmla="*/ 1193084 h 3659315"/>
              <a:gd name="connsiteX173" fmla="*/ 1857219 w 4239892"/>
              <a:gd name="connsiteY173" fmla="*/ 1166804 h 3659315"/>
              <a:gd name="connsiteX174" fmla="*/ 1261550 w 4239892"/>
              <a:gd name="connsiteY174" fmla="*/ 1149283 h 3659315"/>
              <a:gd name="connsiteX175" fmla="*/ 1303597 w 4239892"/>
              <a:gd name="connsiteY175" fmla="*/ 1193084 h 3659315"/>
              <a:gd name="connsiteX176" fmla="*/ 1261550 w 4239892"/>
              <a:gd name="connsiteY176" fmla="*/ 1236883 h 3659315"/>
              <a:gd name="connsiteX177" fmla="*/ 1219503 w 4239892"/>
              <a:gd name="connsiteY177" fmla="*/ 1193084 h 3659315"/>
              <a:gd name="connsiteX178" fmla="*/ 1261550 w 4239892"/>
              <a:gd name="connsiteY178" fmla="*/ 1149283 h 3659315"/>
              <a:gd name="connsiteX179" fmla="*/ 665882 w 4239892"/>
              <a:gd name="connsiteY179" fmla="*/ 1138773 h 3659315"/>
              <a:gd name="connsiteX180" fmla="*/ 721945 w 4239892"/>
              <a:gd name="connsiteY180" fmla="*/ 1194837 h 3659315"/>
              <a:gd name="connsiteX181" fmla="*/ 665882 w 4239892"/>
              <a:gd name="connsiteY181" fmla="*/ 1250901 h 3659315"/>
              <a:gd name="connsiteX182" fmla="*/ 609819 w 4239892"/>
              <a:gd name="connsiteY182" fmla="*/ 1194837 h 3659315"/>
              <a:gd name="connsiteX183" fmla="*/ 665882 w 4239892"/>
              <a:gd name="connsiteY183" fmla="*/ 1138773 h 3659315"/>
              <a:gd name="connsiteX184" fmla="*/ 71966 w 4239892"/>
              <a:gd name="connsiteY184" fmla="*/ 1128261 h 3659315"/>
              <a:gd name="connsiteX185" fmla="*/ 136789 w 4239892"/>
              <a:gd name="connsiteY185" fmla="*/ 1193085 h 3659315"/>
              <a:gd name="connsiteX186" fmla="*/ 71966 w 4239892"/>
              <a:gd name="connsiteY186" fmla="*/ 1257908 h 3659315"/>
              <a:gd name="connsiteX187" fmla="*/ 7143 w 4239892"/>
              <a:gd name="connsiteY187" fmla="*/ 1193085 h 3659315"/>
              <a:gd name="connsiteX188" fmla="*/ 71966 w 4239892"/>
              <a:gd name="connsiteY188" fmla="*/ 1128261 h 3659315"/>
              <a:gd name="connsiteX189" fmla="*/ 1857218 w 4239892"/>
              <a:gd name="connsiteY189" fmla="*/ 595665 h 3659315"/>
              <a:gd name="connsiteX190" fmla="*/ 1860722 w 4239892"/>
              <a:gd name="connsiteY190" fmla="*/ 599169 h 3659315"/>
              <a:gd name="connsiteX191" fmla="*/ 1857218 w 4239892"/>
              <a:gd name="connsiteY191" fmla="*/ 602673 h 3659315"/>
              <a:gd name="connsiteX192" fmla="*/ 1853714 w 4239892"/>
              <a:gd name="connsiteY192" fmla="*/ 599169 h 3659315"/>
              <a:gd name="connsiteX193" fmla="*/ 1857218 w 4239892"/>
              <a:gd name="connsiteY193" fmla="*/ 595665 h 3659315"/>
              <a:gd name="connsiteX194" fmla="*/ 1261550 w 4239892"/>
              <a:gd name="connsiteY194" fmla="*/ 588658 h 3659315"/>
              <a:gd name="connsiteX195" fmla="*/ 1272062 w 4239892"/>
              <a:gd name="connsiteY195" fmla="*/ 599169 h 3659315"/>
              <a:gd name="connsiteX196" fmla="*/ 1261550 w 4239892"/>
              <a:gd name="connsiteY196" fmla="*/ 609681 h 3659315"/>
              <a:gd name="connsiteX197" fmla="*/ 1251038 w 4239892"/>
              <a:gd name="connsiteY197" fmla="*/ 599169 h 3659315"/>
              <a:gd name="connsiteX198" fmla="*/ 1261550 w 4239892"/>
              <a:gd name="connsiteY198" fmla="*/ 588658 h 3659315"/>
              <a:gd name="connsiteX199" fmla="*/ 665882 w 4239892"/>
              <a:gd name="connsiteY199" fmla="*/ 574643 h 3659315"/>
              <a:gd name="connsiteX200" fmla="*/ 690410 w 4239892"/>
              <a:gd name="connsiteY200" fmla="*/ 599171 h 3659315"/>
              <a:gd name="connsiteX201" fmla="*/ 665882 w 4239892"/>
              <a:gd name="connsiteY201" fmla="*/ 623699 h 3659315"/>
              <a:gd name="connsiteX202" fmla="*/ 641354 w 4239892"/>
              <a:gd name="connsiteY202" fmla="*/ 599171 h 3659315"/>
              <a:gd name="connsiteX203" fmla="*/ 665882 w 4239892"/>
              <a:gd name="connsiteY203" fmla="*/ 574643 h 3659315"/>
              <a:gd name="connsiteX204" fmla="*/ 71966 w 4239892"/>
              <a:gd name="connsiteY204" fmla="*/ 567635 h 3659315"/>
              <a:gd name="connsiteX205" fmla="*/ 101750 w 4239892"/>
              <a:gd name="connsiteY205" fmla="*/ 597419 h 3659315"/>
              <a:gd name="connsiteX206" fmla="*/ 71966 w 4239892"/>
              <a:gd name="connsiteY206" fmla="*/ 627203 h 3659315"/>
              <a:gd name="connsiteX207" fmla="*/ 42182 w 4239892"/>
              <a:gd name="connsiteY207" fmla="*/ 597419 h 3659315"/>
              <a:gd name="connsiteX208" fmla="*/ 71966 w 4239892"/>
              <a:gd name="connsiteY208" fmla="*/ 567635 h 3659315"/>
              <a:gd name="connsiteX209" fmla="*/ 71965 w 4239892"/>
              <a:gd name="connsiteY209" fmla="*/ 0 h 3659315"/>
              <a:gd name="connsiteX210" fmla="*/ 73717 w 4239892"/>
              <a:gd name="connsiteY210" fmla="*/ 1752 h 3659315"/>
              <a:gd name="connsiteX211" fmla="*/ 71965 w 4239892"/>
              <a:gd name="connsiteY211" fmla="*/ 3504 h 3659315"/>
              <a:gd name="connsiteX212" fmla="*/ 70213 w 4239892"/>
              <a:gd name="connsiteY212" fmla="*/ 1752 h 3659315"/>
              <a:gd name="connsiteX213" fmla="*/ 71965 w 4239892"/>
              <a:gd name="connsiteY213" fmla="*/ 0 h 3659315"/>
            </a:gdLst>
            <a:ahLst/>
            <a:cxnLst/>
            <a:rect l="l" t="t" r="r" b="b"/>
            <a:pathLst>
              <a:path w="4239892" h="3659315">
                <a:moveTo>
                  <a:pt x="4238139" y="3574006"/>
                </a:moveTo>
                <a:cubicBezTo>
                  <a:pt x="4239108" y="3574006"/>
                  <a:pt x="4239892" y="3574791"/>
                  <a:pt x="4239892" y="3575758"/>
                </a:cubicBezTo>
                <a:cubicBezTo>
                  <a:pt x="4239892" y="3576726"/>
                  <a:pt x="4239108" y="3577509"/>
                  <a:pt x="4238139" y="3577509"/>
                </a:cubicBezTo>
                <a:cubicBezTo>
                  <a:pt x="4237172" y="3577509"/>
                  <a:pt x="4236387" y="3576726"/>
                  <a:pt x="4236387" y="3575758"/>
                </a:cubicBezTo>
                <a:cubicBezTo>
                  <a:pt x="4236387" y="3574791"/>
                  <a:pt x="4237172" y="3574006"/>
                  <a:pt x="4238139" y="3574006"/>
                </a:cubicBezTo>
                <a:close/>
                <a:moveTo>
                  <a:pt x="3642471" y="3552983"/>
                </a:moveTo>
                <a:cubicBezTo>
                  <a:pt x="3656985" y="3552983"/>
                  <a:pt x="3668751" y="3563966"/>
                  <a:pt x="3668751" y="3577511"/>
                </a:cubicBezTo>
                <a:cubicBezTo>
                  <a:pt x="3668751" y="3591058"/>
                  <a:pt x="3656985" y="3602039"/>
                  <a:pt x="3642471" y="3602039"/>
                </a:cubicBezTo>
                <a:cubicBezTo>
                  <a:pt x="3627957" y="3602039"/>
                  <a:pt x="3616191" y="3591058"/>
                  <a:pt x="3616191" y="3577511"/>
                </a:cubicBezTo>
                <a:cubicBezTo>
                  <a:pt x="3616191" y="3563966"/>
                  <a:pt x="3627957" y="3552983"/>
                  <a:pt x="3642471" y="3552983"/>
                </a:cubicBezTo>
                <a:close/>
                <a:moveTo>
                  <a:pt x="3046803" y="3517943"/>
                </a:moveTo>
                <a:cubicBezTo>
                  <a:pt x="3078733" y="3517943"/>
                  <a:pt x="3104618" y="3543829"/>
                  <a:pt x="3104618" y="3575759"/>
                </a:cubicBezTo>
                <a:cubicBezTo>
                  <a:pt x="3104618" y="3607690"/>
                  <a:pt x="3078733" y="3633574"/>
                  <a:pt x="3046803" y="3633574"/>
                </a:cubicBezTo>
                <a:cubicBezTo>
                  <a:pt x="3014873" y="3633574"/>
                  <a:pt x="2988988" y="3607690"/>
                  <a:pt x="2988988" y="3575759"/>
                </a:cubicBezTo>
                <a:cubicBezTo>
                  <a:pt x="2988988" y="3543829"/>
                  <a:pt x="3014873" y="3517943"/>
                  <a:pt x="3046803" y="3517943"/>
                </a:cubicBezTo>
                <a:close/>
                <a:moveTo>
                  <a:pt x="2452887" y="3486409"/>
                </a:moveTo>
                <a:cubicBezTo>
                  <a:pt x="2503200" y="3486409"/>
                  <a:pt x="2543988" y="3527197"/>
                  <a:pt x="2543988" y="3577511"/>
                </a:cubicBezTo>
                <a:cubicBezTo>
                  <a:pt x="2543988" y="3602668"/>
                  <a:pt x="2533791" y="3625444"/>
                  <a:pt x="2517305" y="3641930"/>
                </a:cubicBezTo>
                <a:lnTo>
                  <a:pt x="2491520" y="3659315"/>
                </a:lnTo>
                <a:lnTo>
                  <a:pt x="2414254" y="3659315"/>
                </a:lnTo>
                <a:lnTo>
                  <a:pt x="2388468" y="3641930"/>
                </a:lnTo>
                <a:cubicBezTo>
                  <a:pt x="2371981" y="3625444"/>
                  <a:pt x="2361784" y="3602668"/>
                  <a:pt x="2361784" y="3577511"/>
                </a:cubicBezTo>
                <a:cubicBezTo>
                  <a:pt x="2361784" y="3527197"/>
                  <a:pt x="2402572" y="3486409"/>
                  <a:pt x="2452887" y="3486409"/>
                </a:cubicBezTo>
                <a:close/>
                <a:moveTo>
                  <a:pt x="1857218" y="3454874"/>
                </a:moveTo>
                <a:cubicBezTo>
                  <a:pt x="1924949" y="3454874"/>
                  <a:pt x="1979856" y="3509777"/>
                  <a:pt x="1979856" y="3577511"/>
                </a:cubicBezTo>
                <a:cubicBezTo>
                  <a:pt x="1979856" y="3594444"/>
                  <a:pt x="1976425" y="3610576"/>
                  <a:pt x="1970219" y="3625248"/>
                </a:cubicBezTo>
                <a:lnTo>
                  <a:pt x="1947250" y="3659315"/>
                </a:lnTo>
                <a:lnTo>
                  <a:pt x="1767186" y="3659315"/>
                </a:lnTo>
                <a:lnTo>
                  <a:pt x="1744218" y="3625248"/>
                </a:lnTo>
                <a:cubicBezTo>
                  <a:pt x="1738012" y="3610576"/>
                  <a:pt x="1734580" y="3594444"/>
                  <a:pt x="1734580" y="3577511"/>
                </a:cubicBezTo>
                <a:cubicBezTo>
                  <a:pt x="1734580" y="3509777"/>
                  <a:pt x="1789487" y="3454874"/>
                  <a:pt x="1857218" y="3454874"/>
                </a:cubicBezTo>
                <a:close/>
                <a:moveTo>
                  <a:pt x="1263302" y="3426842"/>
                </a:moveTo>
                <a:cubicBezTo>
                  <a:pt x="1347482" y="3426842"/>
                  <a:pt x="1415723" y="3494300"/>
                  <a:pt x="1415723" y="3577511"/>
                </a:cubicBezTo>
                <a:cubicBezTo>
                  <a:pt x="1415723" y="3598314"/>
                  <a:pt x="1411458" y="3618133"/>
                  <a:pt x="1403745" y="3636158"/>
                </a:cubicBezTo>
                <a:lnTo>
                  <a:pt x="1387951" y="3659315"/>
                </a:lnTo>
                <a:lnTo>
                  <a:pt x="1138654" y="3659315"/>
                </a:lnTo>
                <a:lnTo>
                  <a:pt x="1122859" y="3636158"/>
                </a:lnTo>
                <a:cubicBezTo>
                  <a:pt x="1115146" y="3618133"/>
                  <a:pt x="1110881" y="3598314"/>
                  <a:pt x="1110881" y="3577511"/>
                </a:cubicBezTo>
                <a:cubicBezTo>
                  <a:pt x="1110881" y="3494300"/>
                  <a:pt x="1179122" y="3426842"/>
                  <a:pt x="1263302" y="3426842"/>
                </a:cubicBezTo>
                <a:close/>
                <a:moveTo>
                  <a:pt x="665882" y="3398809"/>
                </a:moveTo>
                <a:cubicBezTo>
                  <a:pt x="764576" y="3398809"/>
                  <a:pt x="844583" y="3478819"/>
                  <a:pt x="844583" y="3577512"/>
                </a:cubicBezTo>
                <a:cubicBezTo>
                  <a:pt x="844583" y="3602186"/>
                  <a:pt x="839583" y="3625691"/>
                  <a:pt x="830540" y="3647071"/>
                </a:cubicBezTo>
                <a:lnTo>
                  <a:pt x="822285" y="3659315"/>
                </a:lnTo>
                <a:lnTo>
                  <a:pt x="509480" y="3659315"/>
                </a:lnTo>
                <a:lnTo>
                  <a:pt x="501224" y="3647071"/>
                </a:lnTo>
                <a:cubicBezTo>
                  <a:pt x="492182" y="3625691"/>
                  <a:pt x="487181" y="3602186"/>
                  <a:pt x="487181" y="3577512"/>
                </a:cubicBezTo>
                <a:cubicBezTo>
                  <a:pt x="487181" y="3478819"/>
                  <a:pt x="567188" y="3398809"/>
                  <a:pt x="665882" y="3398809"/>
                </a:cubicBezTo>
                <a:close/>
                <a:moveTo>
                  <a:pt x="71965" y="3377789"/>
                </a:moveTo>
                <a:cubicBezTo>
                  <a:pt x="181302" y="3377789"/>
                  <a:pt x="269937" y="3466423"/>
                  <a:pt x="269937" y="3575759"/>
                </a:cubicBezTo>
                <a:cubicBezTo>
                  <a:pt x="269937" y="3603094"/>
                  <a:pt x="264397" y="3629134"/>
                  <a:pt x="254380" y="3652819"/>
                </a:cubicBezTo>
                <a:lnTo>
                  <a:pt x="250000" y="3659315"/>
                </a:lnTo>
                <a:lnTo>
                  <a:pt x="0" y="3659315"/>
                </a:lnTo>
                <a:lnTo>
                  <a:pt x="0" y="3391765"/>
                </a:lnTo>
                <a:lnTo>
                  <a:pt x="32067" y="3381811"/>
                </a:lnTo>
                <a:cubicBezTo>
                  <a:pt x="44954" y="3379174"/>
                  <a:pt x="58298" y="3377789"/>
                  <a:pt x="71965" y="3377789"/>
                </a:cubicBezTo>
                <a:close/>
                <a:moveTo>
                  <a:pt x="3644223" y="2967827"/>
                </a:moveTo>
                <a:cubicBezTo>
                  <a:pt x="3651965" y="2967827"/>
                  <a:pt x="3658240" y="2974102"/>
                  <a:pt x="3658240" y="2981843"/>
                </a:cubicBezTo>
                <a:cubicBezTo>
                  <a:pt x="3658240" y="2989584"/>
                  <a:pt x="3651965" y="2995859"/>
                  <a:pt x="3644223" y="2995859"/>
                </a:cubicBezTo>
                <a:cubicBezTo>
                  <a:pt x="3636482" y="2995859"/>
                  <a:pt x="3630207" y="2989584"/>
                  <a:pt x="3630207" y="2981843"/>
                </a:cubicBezTo>
                <a:cubicBezTo>
                  <a:pt x="3630207" y="2974102"/>
                  <a:pt x="3636482" y="2967827"/>
                  <a:pt x="3644223" y="2967827"/>
                </a:cubicBezTo>
                <a:close/>
                <a:moveTo>
                  <a:pt x="3046802" y="2936292"/>
                </a:moveTo>
                <a:cubicBezTo>
                  <a:pt x="3070992" y="2936292"/>
                  <a:pt x="3090601" y="2955901"/>
                  <a:pt x="3090601" y="2980091"/>
                </a:cubicBezTo>
                <a:cubicBezTo>
                  <a:pt x="3090601" y="3004282"/>
                  <a:pt x="3070992" y="3023891"/>
                  <a:pt x="3046802" y="3023891"/>
                </a:cubicBezTo>
                <a:cubicBezTo>
                  <a:pt x="3022612" y="3023891"/>
                  <a:pt x="3003003" y="3004282"/>
                  <a:pt x="3003003" y="2980091"/>
                </a:cubicBezTo>
                <a:cubicBezTo>
                  <a:pt x="3003003" y="2955901"/>
                  <a:pt x="3022612" y="2936292"/>
                  <a:pt x="3046802" y="2936292"/>
                </a:cubicBezTo>
                <a:close/>
                <a:moveTo>
                  <a:pt x="2452888" y="2908262"/>
                </a:moveTo>
                <a:cubicBezTo>
                  <a:pt x="2493527" y="2908262"/>
                  <a:pt x="2526470" y="2941205"/>
                  <a:pt x="2526470" y="2981844"/>
                </a:cubicBezTo>
                <a:cubicBezTo>
                  <a:pt x="2526470" y="3022483"/>
                  <a:pt x="2493527" y="3055429"/>
                  <a:pt x="2452888" y="3055429"/>
                </a:cubicBezTo>
                <a:cubicBezTo>
                  <a:pt x="2412249" y="3055429"/>
                  <a:pt x="2379304" y="3022483"/>
                  <a:pt x="2379304" y="2981844"/>
                </a:cubicBezTo>
                <a:cubicBezTo>
                  <a:pt x="2379304" y="2941205"/>
                  <a:pt x="2412249" y="2908262"/>
                  <a:pt x="2452888" y="2908262"/>
                </a:cubicBezTo>
                <a:close/>
                <a:moveTo>
                  <a:pt x="1857218" y="2880230"/>
                </a:moveTo>
                <a:cubicBezTo>
                  <a:pt x="1913338" y="2880230"/>
                  <a:pt x="1958832" y="2925723"/>
                  <a:pt x="1958832" y="2981843"/>
                </a:cubicBezTo>
                <a:cubicBezTo>
                  <a:pt x="1958832" y="3037965"/>
                  <a:pt x="1913338" y="3083459"/>
                  <a:pt x="1857218" y="3083459"/>
                </a:cubicBezTo>
                <a:cubicBezTo>
                  <a:pt x="1801098" y="3083459"/>
                  <a:pt x="1755604" y="3037965"/>
                  <a:pt x="1755604" y="2981843"/>
                </a:cubicBezTo>
                <a:cubicBezTo>
                  <a:pt x="1755604" y="2925723"/>
                  <a:pt x="1801098" y="2880230"/>
                  <a:pt x="1857218" y="2880230"/>
                </a:cubicBezTo>
                <a:close/>
                <a:moveTo>
                  <a:pt x="1261550" y="2852200"/>
                </a:moveTo>
                <a:cubicBezTo>
                  <a:pt x="1333152" y="2852200"/>
                  <a:pt x="1391196" y="2909459"/>
                  <a:pt x="1391196" y="2980092"/>
                </a:cubicBezTo>
                <a:cubicBezTo>
                  <a:pt x="1391196" y="3050727"/>
                  <a:pt x="1333152" y="3107988"/>
                  <a:pt x="1261550" y="3107988"/>
                </a:cubicBezTo>
                <a:cubicBezTo>
                  <a:pt x="1189948" y="3107988"/>
                  <a:pt x="1131904" y="3050727"/>
                  <a:pt x="1131904" y="2980092"/>
                </a:cubicBezTo>
                <a:cubicBezTo>
                  <a:pt x="1131904" y="2909459"/>
                  <a:pt x="1189948" y="2852200"/>
                  <a:pt x="1261550" y="2852200"/>
                </a:cubicBezTo>
                <a:close/>
                <a:moveTo>
                  <a:pt x="667634" y="2831177"/>
                </a:moveTo>
                <a:cubicBezTo>
                  <a:pt x="751814" y="2831177"/>
                  <a:pt x="820055" y="2898632"/>
                  <a:pt x="820055" y="2981843"/>
                </a:cubicBezTo>
                <a:cubicBezTo>
                  <a:pt x="820055" y="3065056"/>
                  <a:pt x="751814" y="3132513"/>
                  <a:pt x="667634" y="3132513"/>
                </a:cubicBezTo>
                <a:cubicBezTo>
                  <a:pt x="583454" y="3132513"/>
                  <a:pt x="515213" y="3065056"/>
                  <a:pt x="515213" y="2981843"/>
                </a:cubicBezTo>
                <a:cubicBezTo>
                  <a:pt x="515213" y="2898632"/>
                  <a:pt x="583454" y="2831177"/>
                  <a:pt x="667634" y="2831177"/>
                </a:cubicBezTo>
                <a:close/>
                <a:moveTo>
                  <a:pt x="71966" y="2813657"/>
                </a:moveTo>
                <a:cubicBezTo>
                  <a:pt x="163887" y="2813657"/>
                  <a:pt x="238403" y="2888956"/>
                  <a:pt x="238403" y="2981843"/>
                </a:cubicBezTo>
                <a:cubicBezTo>
                  <a:pt x="238403" y="3074733"/>
                  <a:pt x="163887" y="3150034"/>
                  <a:pt x="71966" y="3150034"/>
                </a:cubicBezTo>
                <a:cubicBezTo>
                  <a:pt x="48986" y="3150034"/>
                  <a:pt x="27094" y="3145328"/>
                  <a:pt x="7181" y="3136817"/>
                </a:cubicBezTo>
                <a:lnTo>
                  <a:pt x="0" y="3131924"/>
                </a:lnTo>
                <a:lnTo>
                  <a:pt x="0" y="2831766"/>
                </a:lnTo>
                <a:lnTo>
                  <a:pt x="7181" y="2826874"/>
                </a:lnTo>
                <a:cubicBezTo>
                  <a:pt x="27094" y="2818363"/>
                  <a:pt x="48986" y="2813657"/>
                  <a:pt x="71966" y="2813657"/>
                </a:cubicBezTo>
                <a:close/>
                <a:moveTo>
                  <a:pt x="3644223" y="2382683"/>
                </a:moveTo>
                <a:cubicBezTo>
                  <a:pt x="3646158" y="2382683"/>
                  <a:pt x="3647727" y="2384252"/>
                  <a:pt x="3647727" y="2386187"/>
                </a:cubicBezTo>
                <a:cubicBezTo>
                  <a:pt x="3647727" y="2388122"/>
                  <a:pt x="3646158" y="2389690"/>
                  <a:pt x="3644223" y="2389690"/>
                </a:cubicBezTo>
                <a:cubicBezTo>
                  <a:pt x="3642288" y="2389690"/>
                  <a:pt x="3640719" y="2388122"/>
                  <a:pt x="3640719" y="2386187"/>
                </a:cubicBezTo>
                <a:cubicBezTo>
                  <a:pt x="3640719" y="2384252"/>
                  <a:pt x="3642288" y="2382683"/>
                  <a:pt x="3644223" y="2382683"/>
                </a:cubicBezTo>
                <a:close/>
                <a:moveTo>
                  <a:pt x="3046803" y="2358155"/>
                </a:moveTo>
                <a:cubicBezTo>
                  <a:pt x="3061317" y="2358155"/>
                  <a:pt x="3073083" y="2369921"/>
                  <a:pt x="3073083" y="2384435"/>
                </a:cubicBezTo>
                <a:cubicBezTo>
                  <a:pt x="3073083" y="2398948"/>
                  <a:pt x="3061317" y="2410715"/>
                  <a:pt x="3046803" y="2410715"/>
                </a:cubicBezTo>
                <a:cubicBezTo>
                  <a:pt x="3032289" y="2410715"/>
                  <a:pt x="3020523" y="2398948"/>
                  <a:pt x="3020523" y="2384435"/>
                </a:cubicBezTo>
                <a:cubicBezTo>
                  <a:pt x="3020523" y="2369921"/>
                  <a:pt x="3032289" y="2358155"/>
                  <a:pt x="3046803" y="2358155"/>
                </a:cubicBezTo>
                <a:close/>
                <a:moveTo>
                  <a:pt x="2451135" y="2330125"/>
                </a:moveTo>
                <a:cubicBezTo>
                  <a:pt x="2481130" y="2330125"/>
                  <a:pt x="2505445" y="2354441"/>
                  <a:pt x="2505445" y="2384435"/>
                </a:cubicBezTo>
                <a:cubicBezTo>
                  <a:pt x="2505445" y="2414430"/>
                  <a:pt x="2481130" y="2438746"/>
                  <a:pt x="2451135" y="2438746"/>
                </a:cubicBezTo>
                <a:cubicBezTo>
                  <a:pt x="2421140" y="2438746"/>
                  <a:pt x="2396823" y="2414430"/>
                  <a:pt x="2396823" y="2384435"/>
                </a:cubicBezTo>
                <a:cubicBezTo>
                  <a:pt x="2396823" y="2354441"/>
                  <a:pt x="2421140" y="2330125"/>
                  <a:pt x="2451135" y="2330125"/>
                </a:cubicBezTo>
                <a:close/>
                <a:moveTo>
                  <a:pt x="1857219" y="2305598"/>
                </a:moveTo>
                <a:cubicBezTo>
                  <a:pt x="1901728" y="2305598"/>
                  <a:pt x="1937810" y="2341679"/>
                  <a:pt x="1937810" y="2386187"/>
                </a:cubicBezTo>
                <a:cubicBezTo>
                  <a:pt x="1937810" y="2430695"/>
                  <a:pt x="1901728" y="2466777"/>
                  <a:pt x="1857219" y="2466777"/>
                </a:cubicBezTo>
                <a:cubicBezTo>
                  <a:pt x="1812710" y="2466777"/>
                  <a:pt x="1776628" y="2430695"/>
                  <a:pt x="1776628" y="2386187"/>
                </a:cubicBezTo>
                <a:cubicBezTo>
                  <a:pt x="1776628" y="2341679"/>
                  <a:pt x="1812710" y="2305598"/>
                  <a:pt x="1857219" y="2305598"/>
                </a:cubicBezTo>
                <a:close/>
                <a:moveTo>
                  <a:pt x="1261550" y="2284575"/>
                </a:moveTo>
                <a:cubicBezTo>
                  <a:pt x="1317670" y="2284575"/>
                  <a:pt x="1363164" y="2330069"/>
                  <a:pt x="1363164" y="2386188"/>
                </a:cubicBezTo>
                <a:cubicBezTo>
                  <a:pt x="1363164" y="2442307"/>
                  <a:pt x="1317670" y="2487800"/>
                  <a:pt x="1261550" y="2487800"/>
                </a:cubicBezTo>
                <a:cubicBezTo>
                  <a:pt x="1205430" y="2487800"/>
                  <a:pt x="1159936" y="2442307"/>
                  <a:pt x="1159936" y="2386188"/>
                </a:cubicBezTo>
                <a:cubicBezTo>
                  <a:pt x="1159936" y="2330069"/>
                  <a:pt x="1205430" y="2284575"/>
                  <a:pt x="1261550" y="2284575"/>
                </a:cubicBezTo>
                <a:close/>
                <a:moveTo>
                  <a:pt x="667634" y="2263551"/>
                </a:moveTo>
                <a:cubicBezTo>
                  <a:pt x="734397" y="2263551"/>
                  <a:pt x="788520" y="2317674"/>
                  <a:pt x="788520" y="2384436"/>
                </a:cubicBezTo>
                <a:cubicBezTo>
                  <a:pt x="788520" y="2451197"/>
                  <a:pt x="734397" y="2505320"/>
                  <a:pt x="667634" y="2505320"/>
                </a:cubicBezTo>
                <a:cubicBezTo>
                  <a:pt x="600871" y="2505320"/>
                  <a:pt x="546748" y="2451197"/>
                  <a:pt x="546748" y="2384436"/>
                </a:cubicBezTo>
                <a:cubicBezTo>
                  <a:pt x="546748" y="2317674"/>
                  <a:pt x="600871" y="2263551"/>
                  <a:pt x="667634" y="2263551"/>
                </a:cubicBezTo>
                <a:close/>
                <a:moveTo>
                  <a:pt x="71966" y="2253040"/>
                </a:moveTo>
                <a:cubicBezTo>
                  <a:pt x="144535" y="2253040"/>
                  <a:pt x="203364" y="2312653"/>
                  <a:pt x="203364" y="2386189"/>
                </a:cubicBezTo>
                <a:cubicBezTo>
                  <a:pt x="203364" y="2459725"/>
                  <a:pt x="144535" y="2519336"/>
                  <a:pt x="71966" y="2519336"/>
                </a:cubicBezTo>
                <a:cubicBezTo>
                  <a:pt x="53824" y="2519336"/>
                  <a:pt x="36541" y="2515611"/>
                  <a:pt x="20820" y="2508873"/>
                </a:cubicBezTo>
                <a:lnTo>
                  <a:pt x="0" y="2494649"/>
                </a:lnTo>
                <a:lnTo>
                  <a:pt x="0" y="2277728"/>
                </a:lnTo>
                <a:lnTo>
                  <a:pt x="20820" y="2263504"/>
                </a:lnTo>
                <a:cubicBezTo>
                  <a:pt x="36541" y="2256766"/>
                  <a:pt x="53824" y="2253040"/>
                  <a:pt x="71966" y="2253040"/>
                </a:cubicBezTo>
                <a:close/>
                <a:moveTo>
                  <a:pt x="3048555" y="1783506"/>
                </a:moveTo>
                <a:cubicBezTo>
                  <a:pt x="3052425" y="1783506"/>
                  <a:pt x="3055563" y="1786644"/>
                  <a:pt x="3055563" y="1790514"/>
                </a:cubicBezTo>
                <a:cubicBezTo>
                  <a:pt x="3055563" y="1794384"/>
                  <a:pt x="3052425" y="1797522"/>
                  <a:pt x="3048555" y="1797522"/>
                </a:cubicBezTo>
                <a:cubicBezTo>
                  <a:pt x="3044685" y="1797522"/>
                  <a:pt x="3041547" y="1794384"/>
                  <a:pt x="3041547" y="1790514"/>
                </a:cubicBezTo>
                <a:cubicBezTo>
                  <a:pt x="3041547" y="1786644"/>
                  <a:pt x="3044685" y="1783506"/>
                  <a:pt x="3048555" y="1783506"/>
                </a:cubicBezTo>
                <a:close/>
                <a:moveTo>
                  <a:pt x="2452888" y="1758977"/>
                </a:moveTo>
                <a:cubicBezTo>
                  <a:pt x="2470304" y="1758977"/>
                  <a:pt x="2484423" y="1773096"/>
                  <a:pt x="2484423" y="1790514"/>
                </a:cubicBezTo>
                <a:cubicBezTo>
                  <a:pt x="2484423" y="1807931"/>
                  <a:pt x="2470304" y="1822051"/>
                  <a:pt x="2452888" y="1822051"/>
                </a:cubicBezTo>
                <a:cubicBezTo>
                  <a:pt x="2435471" y="1822051"/>
                  <a:pt x="2421351" y="1807931"/>
                  <a:pt x="2421351" y="1790514"/>
                </a:cubicBezTo>
                <a:cubicBezTo>
                  <a:pt x="2421351" y="1773096"/>
                  <a:pt x="2435471" y="1758977"/>
                  <a:pt x="2452888" y="1758977"/>
                </a:cubicBezTo>
                <a:close/>
                <a:moveTo>
                  <a:pt x="1857218" y="1734450"/>
                </a:moveTo>
                <a:cubicBezTo>
                  <a:pt x="1888181" y="1734450"/>
                  <a:pt x="1913281" y="1758767"/>
                  <a:pt x="1913281" y="1788762"/>
                </a:cubicBezTo>
                <a:cubicBezTo>
                  <a:pt x="1913281" y="1818758"/>
                  <a:pt x="1888181" y="1843074"/>
                  <a:pt x="1857218" y="1843074"/>
                </a:cubicBezTo>
                <a:cubicBezTo>
                  <a:pt x="1826255" y="1843074"/>
                  <a:pt x="1801155" y="1818758"/>
                  <a:pt x="1801155" y="1788762"/>
                </a:cubicBezTo>
                <a:cubicBezTo>
                  <a:pt x="1801155" y="1758767"/>
                  <a:pt x="1826255" y="1734450"/>
                  <a:pt x="1857218" y="1734450"/>
                </a:cubicBezTo>
                <a:close/>
                <a:moveTo>
                  <a:pt x="1261550" y="1716930"/>
                </a:moveTo>
                <a:cubicBezTo>
                  <a:pt x="1302189" y="1716930"/>
                  <a:pt x="1335133" y="1749875"/>
                  <a:pt x="1335133" y="1790514"/>
                </a:cubicBezTo>
                <a:cubicBezTo>
                  <a:pt x="1335133" y="1831154"/>
                  <a:pt x="1302189" y="1864099"/>
                  <a:pt x="1261550" y="1864099"/>
                </a:cubicBezTo>
                <a:cubicBezTo>
                  <a:pt x="1220911" y="1864099"/>
                  <a:pt x="1187967" y="1831154"/>
                  <a:pt x="1187967" y="1790514"/>
                </a:cubicBezTo>
                <a:cubicBezTo>
                  <a:pt x="1187967" y="1749875"/>
                  <a:pt x="1220911" y="1716930"/>
                  <a:pt x="1261550" y="1716930"/>
                </a:cubicBezTo>
                <a:close/>
                <a:moveTo>
                  <a:pt x="667633" y="1699410"/>
                </a:moveTo>
                <a:cubicBezTo>
                  <a:pt x="716980" y="1699410"/>
                  <a:pt x="756983" y="1739413"/>
                  <a:pt x="756983" y="1788762"/>
                </a:cubicBezTo>
                <a:cubicBezTo>
                  <a:pt x="756983" y="1838109"/>
                  <a:pt x="716980" y="1878114"/>
                  <a:pt x="667633" y="1878114"/>
                </a:cubicBezTo>
                <a:cubicBezTo>
                  <a:pt x="618286" y="1878114"/>
                  <a:pt x="578283" y="1838109"/>
                  <a:pt x="578283" y="1788762"/>
                </a:cubicBezTo>
                <a:cubicBezTo>
                  <a:pt x="578283" y="1739413"/>
                  <a:pt x="618286" y="1699410"/>
                  <a:pt x="667633" y="1699410"/>
                </a:cubicBezTo>
                <a:close/>
                <a:moveTo>
                  <a:pt x="71965" y="1688899"/>
                </a:moveTo>
                <a:cubicBezTo>
                  <a:pt x="127117" y="1688899"/>
                  <a:pt x="171827" y="1733609"/>
                  <a:pt x="171827" y="1788763"/>
                </a:cubicBezTo>
                <a:cubicBezTo>
                  <a:pt x="171827" y="1843916"/>
                  <a:pt x="127117" y="1888627"/>
                  <a:pt x="71965" y="1888627"/>
                </a:cubicBezTo>
                <a:cubicBezTo>
                  <a:pt x="44389" y="1888627"/>
                  <a:pt x="19424" y="1877450"/>
                  <a:pt x="1352" y="1859378"/>
                </a:cubicBezTo>
                <a:lnTo>
                  <a:pt x="0" y="1857372"/>
                </a:lnTo>
                <a:lnTo>
                  <a:pt x="0" y="1720154"/>
                </a:lnTo>
                <a:lnTo>
                  <a:pt x="1352" y="1718148"/>
                </a:lnTo>
                <a:cubicBezTo>
                  <a:pt x="19424" y="1700077"/>
                  <a:pt x="44389" y="1688899"/>
                  <a:pt x="71965" y="1688899"/>
                </a:cubicBezTo>
                <a:close/>
                <a:moveTo>
                  <a:pt x="2452887" y="1187828"/>
                </a:moveTo>
                <a:cubicBezTo>
                  <a:pt x="2456757" y="1187828"/>
                  <a:pt x="2459895" y="1190966"/>
                  <a:pt x="2459895" y="1194836"/>
                </a:cubicBezTo>
                <a:cubicBezTo>
                  <a:pt x="2459895" y="1198706"/>
                  <a:pt x="2456757" y="1201844"/>
                  <a:pt x="2452887" y="1201844"/>
                </a:cubicBezTo>
                <a:cubicBezTo>
                  <a:pt x="2449016" y="1201844"/>
                  <a:pt x="2445879" y="1198706"/>
                  <a:pt x="2445879" y="1194836"/>
                </a:cubicBezTo>
                <a:cubicBezTo>
                  <a:pt x="2445879" y="1190966"/>
                  <a:pt x="2449016" y="1187828"/>
                  <a:pt x="2452887" y="1187828"/>
                </a:cubicBezTo>
                <a:close/>
                <a:moveTo>
                  <a:pt x="1857219" y="1166804"/>
                </a:moveTo>
                <a:cubicBezTo>
                  <a:pt x="1872701" y="1166804"/>
                  <a:pt x="1885251" y="1178570"/>
                  <a:pt x="1885251" y="1193084"/>
                </a:cubicBezTo>
                <a:cubicBezTo>
                  <a:pt x="1885251" y="1207599"/>
                  <a:pt x="1872701" y="1219365"/>
                  <a:pt x="1857219" y="1219365"/>
                </a:cubicBezTo>
                <a:cubicBezTo>
                  <a:pt x="1841737" y="1219365"/>
                  <a:pt x="1829187" y="1207599"/>
                  <a:pt x="1829187" y="1193084"/>
                </a:cubicBezTo>
                <a:cubicBezTo>
                  <a:pt x="1829187" y="1178570"/>
                  <a:pt x="1841737" y="1166804"/>
                  <a:pt x="1857219" y="1166804"/>
                </a:cubicBezTo>
                <a:close/>
                <a:moveTo>
                  <a:pt x="1261550" y="1149283"/>
                </a:moveTo>
                <a:cubicBezTo>
                  <a:pt x="1284772" y="1149283"/>
                  <a:pt x="1303597" y="1168893"/>
                  <a:pt x="1303597" y="1193084"/>
                </a:cubicBezTo>
                <a:cubicBezTo>
                  <a:pt x="1303597" y="1217274"/>
                  <a:pt x="1284772" y="1236883"/>
                  <a:pt x="1261550" y="1236883"/>
                </a:cubicBezTo>
                <a:cubicBezTo>
                  <a:pt x="1238328" y="1236883"/>
                  <a:pt x="1219503" y="1217274"/>
                  <a:pt x="1219503" y="1193084"/>
                </a:cubicBezTo>
                <a:cubicBezTo>
                  <a:pt x="1219503" y="1168893"/>
                  <a:pt x="1238328" y="1149283"/>
                  <a:pt x="1261550" y="1149283"/>
                </a:cubicBezTo>
                <a:close/>
                <a:moveTo>
                  <a:pt x="665882" y="1138773"/>
                </a:moveTo>
                <a:cubicBezTo>
                  <a:pt x="696845" y="1138773"/>
                  <a:pt x="721945" y="1163873"/>
                  <a:pt x="721945" y="1194837"/>
                </a:cubicBezTo>
                <a:cubicBezTo>
                  <a:pt x="721945" y="1225800"/>
                  <a:pt x="696845" y="1250901"/>
                  <a:pt x="665882" y="1250901"/>
                </a:cubicBezTo>
                <a:cubicBezTo>
                  <a:pt x="634919" y="1250901"/>
                  <a:pt x="609819" y="1225800"/>
                  <a:pt x="609819" y="1194837"/>
                </a:cubicBezTo>
                <a:cubicBezTo>
                  <a:pt x="609819" y="1163873"/>
                  <a:pt x="634919" y="1138773"/>
                  <a:pt x="665882" y="1138773"/>
                </a:cubicBezTo>
                <a:close/>
                <a:moveTo>
                  <a:pt x="71966" y="1128261"/>
                </a:moveTo>
                <a:cubicBezTo>
                  <a:pt x="107767" y="1128261"/>
                  <a:pt x="136789" y="1157283"/>
                  <a:pt x="136789" y="1193085"/>
                </a:cubicBezTo>
                <a:cubicBezTo>
                  <a:pt x="136789" y="1228886"/>
                  <a:pt x="107767" y="1257908"/>
                  <a:pt x="71966" y="1257908"/>
                </a:cubicBezTo>
                <a:cubicBezTo>
                  <a:pt x="36165" y="1257908"/>
                  <a:pt x="7143" y="1228886"/>
                  <a:pt x="7143" y="1193085"/>
                </a:cubicBezTo>
                <a:cubicBezTo>
                  <a:pt x="7143" y="1157283"/>
                  <a:pt x="36165" y="1128261"/>
                  <a:pt x="71966" y="1128261"/>
                </a:cubicBezTo>
                <a:close/>
                <a:moveTo>
                  <a:pt x="1857218" y="595665"/>
                </a:moveTo>
                <a:cubicBezTo>
                  <a:pt x="1859153" y="595665"/>
                  <a:pt x="1860722" y="597234"/>
                  <a:pt x="1860722" y="599169"/>
                </a:cubicBezTo>
                <a:cubicBezTo>
                  <a:pt x="1860722" y="601104"/>
                  <a:pt x="1859153" y="602673"/>
                  <a:pt x="1857218" y="602673"/>
                </a:cubicBezTo>
                <a:cubicBezTo>
                  <a:pt x="1855283" y="602673"/>
                  <a:pt x="1853714" y="601104"/>
                  <a:pt x="1853714" y="599169"/>
                </a:cubicBezTo>
                <a:cubicBezTo>
                  <a:pt x="1853714" y="597234"/>
                  <a:pt x="1855283" y="595665"/>
                  <a:pt x="1857218" y="595665"/>
                </a:cubicBezTo>
                <a:close/>
                <a:moveTo>
                  <a:pt x="1261550" y="588658"/>
                </a:moveTo>
                <a:cubicBezTo>
                  <a:pt x="1267356" y="588658"/>
                  <a:pt x="1272062" y="593363"/>
                  <a:pt x="1272062" y="599169"/>
                </a:cubicBezTo>
                <a:cubicBezTo>
                  <a:pt x="1272062" y="604975"/>
                  <a:pt x="1267356" y="609681"/>
                  <a:pt x="1261550" y="609681"/>
                </a:cubicBezTo>
                <a:cubicBezTo>
                  <a:pt x="1255744" y="609681"/>
                  <a:pt x="1251038" y="604975"/>
                  <a:pt x="1251038" y="599169"/>
                </a:cubicBezTo>
                <a:cubicBezTo>
                  <a:pt x="1251038" y="593363"/>
                  <a:pt x="1255744" y="588658"/>
                  <a:pt x="1261550" y="588658"/>
                </a:cubicBezTo>
                <a:close/>
                <a:moveTo>
                  <a:pt x="665882" y="574643"/>
                </a:moveTo>
                <a:cubicBezTo>
                  <a:pt x="679428" y="574643"/>
                  <a:pt x="690410" y="585624"/>
                  <a:pt x="690410" y="599171"/>
                </a:cubicBezTo>
                <a:cubicBezTo>
                  <a:pt x="690410" y="612717"/>
                  <a:pt x="679428" y="623699"/>
                  <a:pt x="665882" y="623699"/>
                </a:cubicBezTo>
                <a:cubicBezTo>
                  <a:pt x="652336" y="623699"/>
                  <a:pt x="641354" y="612717"/>
                  <a:pt x="641354" y="599171"/>
                </a:cubicBezTo>
                <a:cubicBezTo>
                  <a:pt x="641354" y="585624"/>
                  <a:pt x="652336" y="574643"/>
                  <a:pt x="665882" y="574643"/>
                </a:cubicBezTo>
                <a:close/>
                <a:moveTo>
                  <a:pt x="71966" y="567635"/>
                </a:moveTo>
                <a:cubicBezTo>
                  <a:pt x="88415" y="567635"/>
                  <a:pt x="101750" y="580970"/>
                  <a:pt x="101750" y="597419"/>
                </a:cubicBezTo>
                <a:cubicBezTo>
                  <a:pt x="101750" y="613868"/>
                  <a:pt x="88415" y="627203"/>
                  <a:pt x="71966" y="627203"/>
                </a:cubicBezTo>
                <a:cubicBezTo>
                  <a:pt x="55517" y="627203"/>
                  <a:pt x="42182" y="613868"/>
                  <a:pt x="42182" y="597419"/>
                </a:cubicBezTo>
                <a:cubicBezTo>
                  <a:pt x="42182" y="580970"/>
                  <a:pt x="55517" y="567635"/>
                  <a:pt x="71966" y="567635"/>
                </a:cubicBezTo>
                <a:close/>
                <a:moveTo>
                  <a:pt x="71965" y="0"/>
                </a:moveTo>
                <a:cubicBezTo>
                  <a:pt x="72932" y="0"/>
                  <a:pt x="73717" y="785"/>
                  <a:pt x="73717" y="1752"/>
                </a:cubicBezTo>
                <a:cubicBezTo>
                  <a:pt x="73717" y="2720"/>
                  <a:pt x="72932" y="3504"/>
                  <a:pt x="71965" y="3504"/>
                </a:cubicBezTo>
                <a:cubicBezTo>
                  <a:pt x="70997" y="3504"/>
                  <a:pt x="70213" y="2720"/>
                  <a:pt x="70213" y="1752"/>
                </a:cubicBezTo>
                <a:cubicBezTo>
                  <a:pt x="70213" y="785"/>
                  <a:pt x="70997" y="0"/>
                  <a:pt x="7196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221422" y="0"/>
            <a:ext cx="2970577" cy="4142780"/>
          </a:xfrm>
          <a:custGeom>
            <a:avLst/>
            <a:gdLst>
              <a:gd name="connsiteX0" fmla="*/ 2382675 w 2970577"/>
              <a:gd name="connsiteY0" fmla="*/ 4131579 h 4142780"/>
              <a:gd name="connsiteX1" fmla="*/ 2386179 w 2970577"/>
              <a:gd name="connsiteY1" fmla="*/ 4135083 h 4142780"/>
              <a:gd name="connsiteX2" fmla="*/ 2382675 w 2970577"/>
              <a:gd name="connsiteY2" fmla="*/ 4138587 h 4142780"/>
              <a:gd name="connsiteX3" fmla="*/ 2379171 w 2970577"/>
              <a:gd name="connsiteY3" fmla="*/ 4135083 h 4142780"/>
              <a:gd name="connsiteX4" fmla="*/ 2382675 w 2970577"/>
              <a:gd name="connsiteY4" fmla="*/ 4131579 h 4142780"/>
              <a:gd name="connsiteX5" fmla="*/ 2970577 w 2970577"/>
              <a:gd name="connsiteY5" fmla="*/ 4123882 h 4142780"/>
              <a:gd name="connsiteX6" fmla="*/ 2970577 w 2970577"/>
              <a:gd name="connsiteY6" fmla="*/ 4142780 h 4142780"/>
              <a:gd name="connsiteX7" fmla="*/ 2968433 w 2970577"/>
              <a:gd name="connsiteY7" fmla="*/ 4142003 h 4142780"/>
              <a:gd name="connsiteX8" fmla="*/ 2964328 w 2970577"/>
              <a:gd name="connsiteY8" fmla="*/ 4133331 h 4142780"/>
              <a:gd name="connsiteX9" fmla="*/ 2968433 w 2970577"/>
              <a:gd name="connsiteY9" fmla="*/ 4124659 h 4142780"/>
              <a:gd name="connsiteX10" fmla="*/ 1787008 w 2970577"/>
              <a:gd name="connsiteY10" fmla="*/ 3532406 h 4142780"/>
              <a:gd name="connsiteX11" fmla="*/ 1794016 w 2970577"/>
              <a:gd name="connsiteY11" fmla="*/ 3537662 h 4142780"/>
              <a:gd name="connsiteX12" fmla="*/ 1787008 w 2970577"/>
              <a:gd name="connsiteY12" fmla="*/ 3542918 h 4142780"/>
              <a:gd name="connsiteX13" fmla="*/ 1780000 w 2970577"/>
              <a:gd name="connsiteY13" fmla="*/ 3537662 h 4142780"/>
              <a:gd name="connsiteX14" fmla="*/ 1787008 w 2970577"/>
              <a:gd name="connsiteY14" fmla="*/ 3532406 h 4142780"/>
              <a:gd name="connsiteX15" fmla="*/ 2384428 w 2970577"/>
              <a:gd name="connsiteY15" fmla="*/ 3511383 h 4142780"/>
              <a:gd name="connsiteX16" fmla="*/ 2410708 w 2970577"/>
              <a:gd name="connsiteY16" fmla="*/ 3537663 h 4142780"/>
              <a:gd name="connsiteX17" fmla="*/ 2384428 w 2970577"/>
              <a:gd name="connsiteY17" fmla="*/ 3563943 h 4142780"/>
              <a:gd name="connsiteX18" fmla="*/ 2358148 w 2970577"/>
              <a:gd name="connsiteY18" fmla="*/ 3537663 h 4142780"/>
              <a:gd name="connsiteX19" fmla="*/ 2384428 w 2970577"/>
              <a:gd name="connsiteY19" fmla="*/ 3511383 h 4142780"/>
              <a:gd name="connsiteX20" fmla="*/ 2970577 w 2970577"/>
              <a:gd name="connsiteY20" fmla="*/ 3495431 h 4142780"/>
              <a:gd name="connsiteX21" fmla="*/ 2970577 w 2970577"/>
              <a:gd name="connsiteY21" fmla="*/ 3583397 h 4142780"/>
              <a:gd name="connsiteX22" fmla="*/ 2960614 w 2970577"/>
              <a:gd name="connsiteY22" fmla="*/ 3581386 h 4142780"/>
              <a:gd name="connsiteX23" fmla="*/ 2932793 w 2970577"/>
              <a:gd name="connsiteY23" fmla="*/ 3539414 h 4142780"/>
              <a:gd name="connsiteX24" fmla="*/ 2960614 w 2970577"/>
              <a:gd name="connsiteY24" fmla="*/ 3497443 h 4142780"/>
              <a:gd name="connsiteX25" fmla="*/ 1191342 w 2970577"/>
              <a:gd name="connsiteY25" fmla="*/ 2936738 h 4142780"/>
              <a:gd name="connsiteX26" fmla="*/ 1198350 w 2970577"/>
              <a:gd name="connsiteY26" fmla="*/ 2941994 h 4142780"/>
              <a:gd name="connsiteX27" fmla="*/ 1191342 w 2970577"/>
              <a:gd name="connsiteY27" fmla="*/ 2947250 h 4142780"/>
              <a:gd name="connsiteX28" fmla="*/ 1184334 w 2970577"/>
              <a:gd name="connsiteY28" fmla="*/ 2941994 h 4142780"/>
              <a:gd name="connsiteX29" fmla="*/ 1191342 w 2970577"/>
              <a:gd name="connsiteY29" fmla="*/ 2936738 h 4142780"/>
              <a:gd name="connsiteX30" fmla="*/ 1787010 w 2970577"/>
              <a:gd name="connsiteY30" fmla="*/ 2912211 h 4142780"/>
              <a:gd name="connsiteX31" fmla="*/ 1818546 w 2970577"/>
              <a:gd name="connsiteY31" fmla="*/ 2943747 h 4142780"/>
              <a:gd name="connsiteX32" fmla="*/ 1787010 w 2970577"/>
              <a:gd name="connsiteY32" fmla="*/ 2975283 h 4142780"/>
              <a:gd name="connsiteX33" fmla="*/ 1755474 w 2970577"/>
              <a:gd name="connsiteY33" fmla="*/ 2943747 h 4142780"/>
              <a:gd name="connsiteX34" fmla="*/ 1787010 w 2970577"/>
              <a:gd name="connsiteY34" fmla="*/ 2912211 h 4142780"/>
              <a:gd name="connsiteX35" fmla="*/ 2384430 w 2970577"/>
              <a:gd name="connsiteY35" fmla="*/ 2887683 h 4142780"/>
              <a:gd name="connsiteX36" fmla="*/ 2438741 w 2970577"/>
              <a:gd name="connsiteY36" fmla="*/ 2941994 h 4142780"/>
              <a:gd name="connsiteX37" fmla="*/ 2384430 w 2970577"/>
              <a:gd name="connsiteY37" fmla="*/ 2996305 h 4142780"/>
              <a:gd name="connsiteX38" fmla="*/ 2330119 w 2970577"/>
              <a:gd name="connsiteY38" fmla="*/ 2941994 h 4142780"/>
              <a:gd name="connsiteX39" fmla="*/ 2384430 w 2970577"/>
              <a:gd name="connsiteY39" fmla="*/ 2887683 h 4142780"/>
              <a:gd name="connsiteX40" fmla="*/ 2970577 w 2970577"/>
              <a:gd name="connsiteY40" fmla="*/ 2871733 h 4142780"/>
              <a:gd name="connsiteX41" fmla="*/ 2970577 w 2970577"/>
              <a:gd name="connsiteY41" fmla="*/ 3015761 h 4142780"/>
              <a:gd name="connsiteX42" fmla="*/ 2949705 w 2970577"/>
              <a:gd name="connsiteY42" fmla="*/ 3011548 h 4142780"/>
              <a:gd name="connsiteX43" fmla="*/ 2904764 w 2970577"/>
              <a:gd name="connsiteY43" fmla="*/ 2943747 h 4142780"/>
              <a:gd name="connsiteX44" fmla="*/ 2949705 w 2970577"/>
              <a:gd name="connsiteY44" fmla="*/ 2875947 h 4142780"/>
              <a:gd name="connsiteX45" fmla="*/ 595669 w 2970577"/>
              <a:gd name="connsiteY45" fmla="*/ 2344574 h 4142780"/>
              <a:gd name="connsiteX46" fmla="*/ 599172 w 2970577"/>
              <a:gd name="connsiteY46" fmla="*/ 2348078 h 4142780"/>
              <a:gd name="connsiteX47" fmla="*/ 595669 w 2970577"/>
              <a:gd name="connsiteY47" fmla="*/ 2351582 h 4142780"/>
              <a:gd name="connsiteX48" fmla="*/ 592164 w 2970577"/>
              <a:gd name="connsiteY48" fmla="*/ 2348078 h 4142780"/>
              <a:gd name="connsiteX49" fmla="*/ 595669 w 2970577"/>
              <a:gd name="connsiteY49" fmla="*/ 2344574 h 4142780"/>
              <a:gd name="connsiteX50" fmla="*/ 1193096 w 2970577"/>
              <a:gd name="connsiteY50" fmla="*/ 2320046 h 4142780"/>
              <a:gd name="connsiteX51" fmla="*/ 1219376 w 2970577"/>
              <a:gd name="connsiteY51" fmla="*/ 2346326 h 4142780"/>
              <a:gd name="connsiteX52" fmla="*/ 1193096 w 2970577"/>
              <a:gd name="connsiteY52" fmla="*/ 2372606 h 4142780"/>
              <a:gd name="connsiteX53" fmla="*/ 1166816 w 2970577"/>
              <a:gd name="connsiteY53" fmla="*/ 2346326 h 4142780"/>
              <a:gd name="connsiteX54" fmla="*/ 1193096 w 2970577"/>
              <a:gd name="connsiteY54" fmla="*/ 2320046 h 4142780"/>
              <a:gd name="connsiteX55" fmla="*/ 1788764 w 2970577"/>
              <a:gd name="connsiteY55" fmla="*/ 2292015 h 4142780"/>
              <a:gd name="connsiteX56" fmla="*/ 1843075 w 2970577"/>
              <a:gd name="connsiteY56" fmla="*/ 2346326 h 4142780"/>
              <a:gd name="connsiteX57" fmla="*/ 1788764 w 2970577"/>
              <a:gd name="connsiteY57" fmla="*/ 2400637 h 4142780"/>
              <a:gd name="connsiteX58" fmla="*/ 1734453 w 2970577"/>
              <a:gd name="connsiteY58" fmla="*/ 2346326 h 4142780"/>
              <a:gd name="connsiteX59" fmla="*/ 1788764 w 2970577"/>
              <a:gd name="connsiteY59" fmla="*/ 2292015 h 4142780"/>
              <a:gd name="connsiteX60" fmla="*/ 2382681 w 2970577"/>
              <a:gd name="connsiteY60" fmla="*/ 2267487 h 4142780"/>
              <a:gd name="connsiteX61" fmla="*/ 2463272 w 2970577"/>
              <a:gd name="connsiteY61" fmla="*/ 2348078 h 4142780"/>
              <a:gd name="connsiteX62" fmla="*/ 2382681 w 2970577"/>
              <a:gd name="connsiteY62" fmla="*/ 2428669 h 4142780"/>
              <a:gd name="connsiteX63" fmla="*/ 2302090 w 2970577"/>
              <a:gd name="connsiteY63" fmla="*/ 2348078 h 4142780"/>
              <a:gd name="connsiteX64" fmla="*/ 2382681 w 2970577"/>
              <a:gd name="connsiteY64" fmla="*/ 2267487 h 4142780"/>
              <a:gd name="connsiteX65" fmla="*/ 2970577 w 2970577"/>
              <a:gd name="connsiteY65" fmla="*/ 2244556 h 4142780"/>
              <a:gd name="connsiteX66" fmla="*/ 2970577 w 2970577"/>
              <a:gd name="connsiteY66" fmla="*/ 2448096 h 4142780"/>
              <a:gd name="connsiteX67" fmla="*/ 2938795 w 2970577"/>
              <a:gd name="connsiteY67" fmla="*/ 2441569 h 4142780"/>
              <a:gd name="connsiteX68" fmla="*/ 2876734 w 2970577"/>
              <a:gd name="connsiteY68" fmla="*/ 2346326 h 4142780"/>
              <a:gd name="connsiteX69" fmla="*/ 2938795 w 2970577"/>
              <a:gd name="connsiteY69" fmla="*/ 2251083 h 4142780"/>
              <a:gd name="connsiteX70" fmla="*/ 597420 w 2970577"/>
              <a:gd name="connsiteY70" fmla="*/ 1738394 h 4142780"/>
              <a:gd name="connsiteX71" fmla="*/ 609684 w 2970577"/>
              <a:gd name="connsiteY71" fmla="*/ 1750658 h 4142780"/>
              <a:gd name="connsiteX72" fmla="*/ 597420 w 2970577"/>
              <a:gd name="connsiteY72" fmla="*/ 1762922 h 4142780"/>
              <a:gd name="connsiteX73" fmla="*/ 585156 w 2970577"/>
              <a:gd name="connsiteY73" fmla="*/ 1750658 h 4142780"/>
              <a:gd name="connsiteX74" fmla="*/ 597420 w 2970577"/>
              <a:gd name="connsiteY74" fmla="*/ 1738394 h 4142780"/>
              <a:gd name="connsiteX75" fmla="*/ 1191345 w 2970577"/>
              <a:gd name="connsiteY75" fmla="*/ 1710362 h 4142780"/>
              <a:gd name="connsiteX76" fmla="*/ 1233392 w 2970577"/>
              <a:gd name="connsiteY76" fmla="*/ 1752409 h 4142780"/>
              <a:gd name="connsiteX77" fmla="*/ 1191345 w 2970577"/>
              <a:gd name="connsiteY77" fmla="*/ 1794456 h 4142780"/>
              <a:gd name="connsiteX78" fmla="*/ 1149298 w 2970577"/>
              <a:gd name="connsiteY78" fmla="*/ 1752409 h 4142780"/>
              <a:gd name="connsiteX79" fmla="*/ 1191345 w 2970577"/>
              <a:gd name="connsiteY79" fmla="*/ 1710362 h 4142780"/>
              <a:gd name="connsiteX80" fmla="*/ 1787014 w 2970577"/>
              <a:gd name="connsiteY80" fmla="*/ 1675323 h 4142780"/>
              <a:gd name="connsiteX81" fmla="*/ 1860597 w 2970577"/>
              <a:gd name="connsiteY81" fmla="*/ 1750658 h 4142780"/>
              <a:gd name="connsiteX82" fmla="*/ 1787014 w 2970577"/>
              <a:gd name="connsiteY82" fmla="*/ 1825993 h 4142780"/>
              <a:gd name="connsiteX83" fmla="*/ 1713431 w 2970577"/>
              <a:gd name="connsiteY83" fmla="*/ 1750658 h 4142780"/>
              <a:gd name="connsiteX84" fmla="*/ 1787014 w 2970577"/>
              <a:gd name="connsiteY84" fmla="*/ 1675323 h 4142780"/>
              <a:gd name="connsiteX85" fmla="*/ 2382682 w 2970577"/>
              <a:gd name="connsiteY85" fmla="*/ 1647292 h 4142780"/>
              <a:gd name="connsiteX86" fmla="*/ 2484296 w 2970577"/>
              <a:gd name="connsiteY86" fmla="*/ 1750658 h 4142780"/>
              <a:gd name="connsiteX87" fmla="*/ 2382682 w 2970577"/>
              <a:gd name="connsiteY87" fmla="*/ 1854024 h 4142780"/>
              <a:gd name="connsiteX88" fmla="*/ 2281068 w 2970577"/>
              <a:gd name="connsiteY88" fmla="*/ 1750658 h 4142780"/>
              <a:gd name="connsiteX89" fmla="*/ 2382682 w 2970577"/>
              <a:gd name="connsiteY89" fmla="*/ 1647292 h 4142780"/>
              <a:gd name="connsiteX90" fmla="*/ 2970577 w 2970577"/>
              <a:gd name="connsiteY90" fmla="*/ 1624334 h 4142780"/>
              <a:gd name="connsiteX91" fmla="*/ 2970577 w 2970577"/>
              <a:gd name="connsiteY91" fmla="*/ 1880487 h 4142780"/>
              <a:gd name="connsiteX92" fmla="*/ 2927887 w 2970577"/>
              <a:gd name="connsiteY92" fmla="*/ 1871868 h 4142780"/>
              <a:gd name="connsiteX93" fmla="*/ 2848705 w 2970577"/>
              <a:gd name="connsiteY93" fmla="*/ 1752410 h 4142780"/>
              <a:gd name="connsiteX94" fmla="*/ 2927887 w 2970577"/>
              <a:gd name="connsiteY94" fmla="*/ 1632952 h 4142780"/>
              <a:gd name="connsiteX95" fmla="*/ 597421 w 2970577"/>
              <a:gd name="connsiteY95" fmla="*/ 1132214 h 4142780"/>
              <a:gd name="connsiteX96" fmla="*/ 620197 w 2970577"/>
              <a:gd name="connsiteY96" fmla="*/ 1154990 h 4142780"/>
              <a:gd name="connsiteX97" fmla="*/ 597421 w 2970577"/>
              <a:gd name="connsiteY97" fmla="*/ 1177766 h 4142780"/>
              <a:gd name="connsiteX98" fmla="*/ 574645 w 2970577"/>
              <a:gd name="connsiteY98" fmla="*/ 1154990 h 4142780"/>
              <a:gd name="connsiteX99" fmla="*/ 597421 w 2970577"/>
              <a:gd name="connsiteY99" fmla="*/ 1132214 h 4142780"/>
              <a:gd name="connsiteX100" fmla="*/ 1191349 w 2970577"/>
              <a:gd name="connsiteY100" fmla="*/ 1100678 h 4142780"/>
              <a:gd name="connsiteX101" fmla="*/ 1247412 w 2970577"/>
              <a:gd name="connsiteY101" fmla="*/ 1156741 h 4142780"/>
              <a:gd name="connsiteX102" fmla="*/ 1191349 w 2970577"/>
              <a:gd name="connsiteY102" fmla="*/ 1212804 h 4142780"/>
              <a:gd name="connsiteX103" fmla="*/ 1135286 w 2970577"/>
              <a:gd name="connsiteY103" fmla="*/ 1156741 h 4142780"/>
              <a:gd name="connsiteX104" fmla="*/ 1191349 w 2970577"/>
              <a:gd name="connsiteY104" fmla="*/ 1100678 h 4142780"/>
              <a:gd name="connsiteX105" fmla="*/ 1787016 w 2970577"/>
              <a:gd name="connsiteY105" fmla="*/ 1065639 h 4142780"/>
              <a:gd name="connsiteX106" fmla="*/ 1874615 w 2970577"/>
              <a:gd name="connsiteY106" fmla="*/ 1154989 h 4142780"/>
              <a:gd name="connsiteX107" fmla="*/ 1787016 w 2970577"/>
              <a:gd name="connsiteY107" fmla="*/ 1244339 h 4142780"/>
              <a:gd name="connsiteX108" fmla="*/ 1699417 w 2970577"/>
              <a:gd name="connsiteY108" fmla="*/ 1154989 h 4142780"/>
              <a:gd name="connsiteX109" fmla="*/ 1787016 w 2970577"/>
              <a:gd name="connsiteY109" fmla="*/ 1065639 h 4142780"/>
              <a:gd name="connsiteX110" fmla="*/ 2380932 w 2970577"/>
              <a:gd name="connsiteY110" fmla="*/ 1034104 h 4142780"/>
              <a:gd name="connsiteX111" fmla="*/ 2501818 w 2970577"/>
              <a:gd name="connsiteY111" fmla="*/ 1154990 h 4142780"/>
              <a:gd name="connsiteX112" fmla="*/ 2380932 w 2970577"/>
              <a:gd name="connsiteY112" fmla="*/ 1275876 h 4142780"/>
              <a:gd name="connsiteX113" fmla="*/ 2260046 w 2970577"/>
              <a:gd name="connsiteY113" fmla="*/ 1154990 h 4142780"/>
              <a:gd name="connsiteX114" fmla="*/ 2380932 w 2970577"/>
              <a:gd name="connsiteY114" fmla="*/ 1034104 h 4142780"/>
              <a:gd name="connsiteX115" fmla="*/ 2970577 w 2970577"/>
              <a:gd name="connsiteY115" fmla="*/ 1004156 h 4142780"/>
              <a:gd name="connsiteX116" fmla="*/ 2970577 w 2970577"/>
              <a:gd name="connsiteY116" fmla="*/ 1305822 h 4142780"/>
              <a:gd name="connsiteX117" fmla="*/ 2919705 w 2970577"/>
              <a:gd name="connsiteY117" fmla="*/ 1295432 h 4142780"/>
              <a:gd name="connsiteX118" fmla="*/ 2827683 w 2970577"/>
              <a:gd name="connsiteY118" fmla="*/ 1154989 h 4142780"/>
              <a:gd name="connsiteX119" fmla="*/ 2919705 w 2970577"/>
              <a:gd name="connsiteY119" fmla="*/ 1014546 h 4142780"/>
              <a:gd name="connsiteX120" fmla="*/ 1753 w 2970577"/>
              <a:gd name="connsiteY120" fmla="*/ 557569 h 4142780"/>
              <a:gd name="connsiteX121" fmla="*/ 3505 w 2970577"/>
              <a:gd name="connsiteY121" fmla="*/ 559321 h 4142780"/>
              <a:gd name="connsiteX122" fmla="*/ 1753 w 2970577"/>
              <a:gd name="connsiteY122" fmla="*/ 561073 h 4142780"/>
              <a:gd name="connsiteX123" fmla="*/ 0 w 2970577"/>
              <a:gd name="connsiteY123" fmla="*/ 559321 h 4142780"/>
              <a:gd name="connsiteX124" fmla="*/ 1753 w 2970577"/>
              <a:gd name="connsiteY124" fmla="*/ 557569 h 4142780"/>
              <a:gd name="connsiteX125" fmla="*/ 597421 w 2970577"/>
              <a:gd name="connsiteY125" fmla="*/ 529538 h 4142780"/>
              <a:gd name="connsiteX126" fmla="*/ 627205 w 2970577"/>
              <a:gd name="connsiteY126" fmla="*/ 559322 h 4142780"/>
              <a:gd name="connsiteX127" fmla="*/ 597421 w 2970577"/>
              <a:gd name="connsiteY127" fmla="*/ 589106 h 4142780"/>
              <a:gd name="connsiteX128" fmla="*/ 567638 w 2970577"/>
              <a:gd name="connsiteY128" fmla="*/ 559322 h 4142780"/>
              <a:gd name="connsiteX129" fmla="*/ 597421 w 2970577"/>
              <a:gd name="connsiteY129" fmla="*/ 529538 h 4142780"/>
              <a:gd name="connsiteX130" fmla="*/ 1193103 w 2970577"/>
              <a:gd name="connsiteY130" fmla="*/ 494498 h 4142780"/>
              <a:gd name="connsiteX131" fmla="*/ 1257926 w 2970577"/>
              <a:gd name="connsiteY131" fmla="*/ 559321 h 4142780"/>
              <a:gd name="connsiteX132" fmla="*/ 1193103 w 2970577"/>
              <a:gd name="connsiteY132" fmla="*/ 624144 h 4142780"/>
              <a:gd name="connsiteX133" fmla="*/ 1128280 w 2970577"/>
              <a:gd name="connsiteY133" fmla="*/ 559321 h 4142780"/>
              <a:gd name="connsiteX134" fmla="*/ 1193103 w 2970577"/>
              <a:gd name="connsiteY134" fmla="*/ 494498 h 4142780"/>
              <a:gd name="connsiteX135" fmla="*/ 1788771 w 2970577"/>
              <a:gd name="connsiteY135" fmla="*/ 462963 h 4142780"/>
              <a:gd name="connsiteX136" fmla="*/ 1888633 w 2970577"/>
              <a:gd name="connsiteY136" fmla="*/ 561073 h 4142780"/>
              <a:gd name="connsiteX137" fmla="*/ 1788771 w 2970577"/>
              <a:gd name="connsiteY137" fmla="*/ 659183 h 4142780"/>
              <a:gd name="connsiteX138" fmla="*/ 1688909 w 2970577"/>
              <a:gd name="connsiteY138" fmla="*/ 561073 h 4142780"/>
              <a:gd name="connsiteX139" fmla="*/ 1788771 w 2970577"/>
              <a:gd name="connsiteY139" fmla="*/ 462963 h 4142780"/>
              <a:gd name="connsiteX140" fmla="*/ 2382688 w 2970577"/>
              <a:gd name="connsiteY140" fmla="*/ 427924 h 4142780"/>
              <a:gd name="connsiteX141" fmla="*/ 2515838 w 2970577"/>
              <a:gd name="connsiteY141" fmla="*/ 559322 h 4142780"/>
              <a:gd name="connsiteX142" fmla="*/ 2382688 w 2970577"/>
              <a:gd name="connsiteY142" fmla="*/ 690720 h 4142780"/>
              <a:gd name="connsiteX143" fmla="*/ 2249538 w 2970577"/>
              <a:gd name="connsiteY143" fmla="*/ 559322 h 4142780"/>
              <a:gd name="connsiteX144" fmla="*/ 2382688 w 2970577"/>
              <a:gd name="connsiteY144" fmla="*/ 427924 h 4142780"/>
              <a:gd name="connsiteX145" fmla="*/ 2970577 w 2970577"/>
              <a:gd name="connsiteY145" fmla="*/ 394101 h 4142780"/>
              <a:gd name="connsiteX146" fmla="*/ 2970577 w 2970577"/>
              <a:gd name="connsiteY146" fmla="*/ 724541 h 4142780"/>
              <a:gd name="connsiteX147" fmla="*/ 2911819 w 2970577"/>
              <a:gd name="connsiteY147" fmla="*/ 712679 h 4142780"/>
              <a:gd name="connsiteX148" fmla="*/ 2810167 w 2970577"/>
              <a:gd name="connsiteY148" fmla="*/ 559321 h 4142780"/>
              <a:gd name="connsiteX149" fmla="*/ 2911819 w 2970577"/>
              <a:gd name="connsiteY149" fmla="*/ 405964 h 4142780"/>
              <a:gd name="connsiteX150" fmla="*/ 2811895 w 2970577"/>
              <a:gd name="connsiteY150" fmla="*/ 0 h 4142780"/>
              <a:gd name="connsiteX151" fmla="*/ 2970577 w 2970577"/>
              <a:gd name="connsiteY151" fmla="*/ 0 h 4142780"/>
              <a:gd name="connsiteX152" fmla="*/ 2970577 w 2970577"/>
              <a:gd name="connsiteY152" fmla="*/ 135527 h 4142780"/>
              <a:gd name="connsiteX153" fmla="*/ 2911527 w 2970577"/>
              <a:gd name="connsiteY153" fmla="*/ 123606 h 4142780"/>
              <a:gd name="connsiteX154" fmla="*/ 2814384 w 2970577"/>
              <a:gd name="connsiteY154" fmla="*/ 16461 h 4142780"/>
              <a:gd name="connsiteX155" fmla="*/ 2253281 w 2970577"/>
              <a:gd name="connsiteY155" fmla="*/ 0 h 4142780"/>
              <a:gd name="connsiteX156" fmla="*/ 2512099 w 2970577"/>
              <a:gd name="connsiteY156" fmla="*/ 0 h 4142780"/>
              <a:gd name="connsiteX157" fmla="*/ 2508605 w 2970577"/>
              <a:gd name="connsiteY157" fmla="*/ 17528 h 4142780"/>
              <a:gd name="connsiteX158" fmla="*/ 2382690 w 2970577"/>
              <a:gd name="connsiteY158" fmla="*/ 102060 h 4142780"/>
              <a:gd name="connsiteX159" fmla="*/ 2256775 w 2970577"/>
              <a:gd name="connsiteY159" fmla="*/ 17528 h 4142780"/>
              <a:gd name="connsiteX160" fmla="*/ 1692621 w 2970577"/>
              <a:gd name="connsiteY160" fmla="*/ 0 h 4142780"/>
              <a:gd name="connsiteX161" fmla="*/ 1881421 w 2970577"/>
              <a:gd name="connsiteY161" fmla="*/ 0 h 4142780"/>
              <a:gd name="connsiteX162" fmla="*/ 1880650 w 2970577"/>
              <a:gd name="connsiteY162" fmla="*/ 3888 h 4142780"/>
              <a:gd name="connsiteX163" fmla="*/ 1787021 w 2970577"/>
              <a:gd name="connsiteY163" fmla="*/ 67019 h 4142780"/>
              <a:gd name="connsiteX164" fmla="*/ 1693392 w 2970577"/>
              <a:gd name="connsiteY164" fmla="*/ 3888 h 4142780"/>
              <a:gd name="connsiteX165" fmla="*/ 1139824 w 2970577"/>
              <a:gd name="connsiteY165" fmla="*/ 0 h 4142780"/>
              <a:gd name="connsiteX166" fmla="*/ 1246377 w 2970577"/>
              <a:gd name="connsiteY166" fmla="*/ 0 h 4142780"/>
              <a:gd name="connsiteX167" fmla="*/ 1241420 w 2970577"/>
              <a:gd name="connsiteY167" fmla="*/ 11968 h 4142780"/>
              <a:gd name="connsiteX168" fmla="*/ 1193105 w 2970577"/>
              <a:gd name="connsiteY168" fmla="*/ 31980 h 4142780"/>
              <a:gd name="connsiteX169" fmla="*/ 1144783 w 2970577"/>
              <a:gd name="connsiteY169" fmla="*/ 11968 h 4142780"/>
            </a:gdLst>
            <a:ahLst/>
            <a:cxnLst/>
            <a:rect l="l" t="t" r="r" b="b"/>
            <a:pathLst>
              <a:path w="2970577" h="4142780">
                <a:moveTo>
                  <a:pt x="2382675" y="4131579"/>
                </a:moveTo>
                <a:cubicBezTo>
                  <a:pt x="2384610" y="4131579"/>
                  <a:pt x="2386179" y="4133148"/>
                  <a:pt x="2386179" y="4135083"/>
                </a:cubicBezTo>
                <a:cubicBezTo>
                  <a:pt x="2386179" y="4137018"/>
                  <a:pt x="2384610" y="4138587"/>
                  <a:pt x="2382675" y="4138587"/>
                </a:cubicBezTo>
                <a:cubicBezTo>
                  <a:pt x="2380740" y="4138587"/>
                  <a:pt x="2379171" y="4137018"/>
                  <a:pt x="2379171" y="4135083"/>
                </a:cubicBezTo>
                <a:cubicBezTo>
                  <a:pt x="2379171" y="4133148"/>
                  <a:pt x="2380740" y="4131579"/>
                  <a:pt x="2382675" y="4131579"/>
                </a:cubicBezTo>
                <a:close/>
                <a:moveTo>
                  <a:pt x="2970577" y="4123882"/>
                </a:moveTo>
                <a:lnTo>
                  <a:pt x="2970577" y="4142780"/>
                </a:lnTo>
                <a:lnTo>
                  <a:pt x="2968433" y="4142003"/>
                </a:lnTo>
                <a:cubicBezTo>
                  <a:pt x="2965897" y="4139784"/>
                  <a:pt x="2964328" y="4136718"/>
                  <a:pt x="2964328" y="4133331"/>
                </a:cubicBezTo>
                <a:cubicBezTo>
                  <a:pt x="2964328" y="4129945"/>
                  <a:pt x="2965897" y="4126879"/>
                  <a:pt x="2968433" y="4124659"/>
                </a:cubicBezTo>
                <a:close/>
                <a:moveTo>
                  <a:pt x="1787008" y="3532406"/>
                </a:moveTo>
                <a:cubicBezTo>
                  <a:pt x="1790878" y="3532406"/>
                  <a:pt x="1794016" y="3534759"/>
                  <a:pt x="1794016" y="3537662"/>
                </a:cubicBezTo>
                <a:cubicBezTo>
                  <a:pt x="1794016" y="3540565"/>
                  <a:pt x="1790878" y="3542918"/>
                  <a:pt x="1787008" y="3542918"/>
                </a:cubicBezTo>
                <a:cubicBezTo>
                  <a:pt x="1783138" y="3542918"/>
                  <a:pt x="1780000" y="3540565"/>
                  <a:pt x="1780000" y="3537662"/>
                </a:cubicBezTo>
                <a:cubicBezTo>
                  <a:pt x="1780000" y="3534759"/>
                  <a:pt x="1783138" y="3532406"/>
                  <a:pt x="1787008" y="3532406"/>
                </a:cubicBezTo>
                <a:close/>
                <a:moveTo>
                  <a:pt x="2384428" y="3511383"/>
                </a:moveTo>
                <a:cubicBezTo>
                  <a:pt x="2398942" y="3511383"/>
                  <a:pt x="2410708" y="3523149"/>
                  <a:pt x="2410708" y="3537663"/>
                </a:cubicBezTo>
                <a:cubicBezTo>
                  <a:pt x="2410708" y="3552177"/>
                  <a:pt x="2398942" y="3563943"/>
                  <a:pt x="2384428" y="3563943"/>
                </a:cubicBezTo>
                <a:cubicBezTo>
                  <a:pt x="2369914" y="3563943"/>
                  <a:pt x="2358148" y="3552177"/>
                  <a:pt x="2358148" y="3537663"/>
                </a:cubicBezTo>
                <a:cubicBezTo>
                  <a:pt x="2358148" y="3523149"/>
                  <a:pt x="2369914" y="3511383"/>
                  <a:pt x="2384428" y="3511383"/>
                </a:cubicBezTo>
                <a:close/>
                <a:moveTo>
                  <a:pt x="2970577" y="3495431"/>
                </a:moveTo>
                <a:lnTo>
                  <a:pt x="2970577" y="3583397"/>
                </a:lnTo>
                <a:lnTo>
                  <a:pt x="2960614" y="3581386"/>
                </a:lnTo>
                <a:cubicBezTo>
                  <a:pt x="2944265" y="3574471"/>
                  <a:pt x="2932793" y="3558282"/>
                  <a:pt x="2932793" y="3539414"/>
                </a:cubicBezTo>
                <a:cubicBezTo>
                  <a:pt x="2932793" y="3520547"/>
                  <a:pt x="2944265" y="3504358"/>
                  <a:pt x="2960614" y="3497443"/>
                </a:cubicBezTo>
                <a:close/>
                <a:moveTo>
                  <a:pt x="1191342" y="2936738"/>
                </a:moveTo>
                <a:cubicBezTo>
                  <a:pt x="1195212" y="2936738"/>
                  <a:pt x="1198350" y="2939091"/>
                  <a:pt x="1198350" y="2941994"/>
                </a:cubicBezTo>
                <a:cubicBezTo>
                  <a:pt x="1198350" y="2944897"/>
                  <a:pt x="1195212" y="2947250"/>
                  <a:pt x="1191342" y="2947250"/>
                </a:cubicBezTo>
                <a:cubicBezTo>
                  <a:pt x="1187472" y="2947250"/>
                  <a:pt x="1184334" y="2944897"/>
                  <a:pt x="1184334" y="2941994"/>
                </a:cubicBezTo>
                <a:cubicBezTo>
                  <a:pt x="1184334" y="2939091"/>
                  <a:pt x="1187472" y="2936738"/>
                  <a:pt x="1191342" y="2936738"/>
                </a:cubicBezTo>
                <a:close/>
                <a:moveTo>
                  <a:pt x="1787010" y="2912211"/>
                </a:moveTo>
                <a:cubicBezTo>
                  <a:pt x="1804427" y="2912211"/>
                  <a:pt x="1818546" y="2926330"/>
                  <a:pt x="1818546" y="2943747"/>
                </a:cubicBezTo>
                <a:cubicBezTo>
                  <a:pt x="1818546" y="2961164"/>
                  <a:pt x="1804427" y="2975283"/>
                  <a:pt x="1787010" y="2975283"/>
                </a:cubicBezTo>
                <a:cubicBezTo>
                  <a:pt x="1769593" y="2975283"/>
                  <a:pt x="1755474" y="2961164"/>
                  <a:pt x="1755474" y="2943747"/>
                </a:cubicBezTo>
                <a:cubicBezTo>
                  <a:pt x="1755474" y="2926330"/>
                  <a:pt x="1769593" y="2912211"/>
                  <a:pt x="1787010" y="2912211"/>
                </a:cubicBezTo>
                <a:close/>
                <a:moveTo>
                  <a:pt x="2384430" y="2887683"/>
                </a:moveTo>
                <a:cubicBezTo>
                  <a:pt x="2414425" y="2887683"/>
                  <a:pt x="2438741" y="2911999"/>
                  <a:pt x="2438741" y="2941994"/>
                </a:cubicBezTo>
                <a:cubicBezTo>
                  <a:pt x="2438741" y="2971989"/>
                  <a:pt x="2414425" y="2996305"/>
                  <a:pt x="2384430" y="2996305"/>
                </a:cubicBezTo>
                <a:cubicBezTo>
                  <a:pt x="2354435" y="2996305"/>
                  <a:pt x="2330119" y="2971989"/>
                  <a:pt x="2330119" y="2941994"/>
                </a:cubicBezTo>
                <a:cubicBezTo>
                  <a:pt x="2330119" y="2911999"/>
                  <a:pt x="2354435" y="2887683"/>
                  <a:pt x="2384430" y="2887683"/>
                </a:cubicBezTo>
                <a:close/>
                <a:moveTo>
                  <a:pt x="2970577" y="2871733"/>
                </a:moveTo>
                <a:lnTo>
                  <a:pt x="2970577" y="3015761"/>
                </a:lnTo>
                <a:lnTo>
                  <a:pt x="2949705" y="3011548"/>
                </a:lnTo>
                <a:cubicBezTo>
                  <a:pt x="2923295" y="3000377"/>
                  <a:pt x="2904764" y="2974226"/>
                  <a:pt x="2904764" y="2943747"/>
                </a:cubicBezTo>
                <a:cubicBezTo>
                  <a:pt x="2904764" y="2913268"/>
                  <a:pt x="2923295" y="2887117"/>
                  <a:pt x="2949705" y="2875947"/>
                </a:cubicBezTo>
                <a:close/>
                <a:moveTo>
                  <a:pt x="595669" y="2344574"/>
                </a:moveTo>
                <a:cubicBezTo>
                  <a:pt x="597604" y="2344574"/>
                  <a:pt x="599172" y="2346143"/>
                  <a:pt x="599172" y="2348078"/>
                </a:cubicBezTo>
                <a:cubicBezTo>
                  <a:pt x="599172" y="2350013"/>
                  <a:pt x="597604" y="2351582"/>
                  <a:pt x="595669" y="2351582"/>
                </a:cubicBezTo>
                <a:cubicBezTo>
                  <a:pt x="593734" y="2351582"/>
                  <a:pt x="592164" y="2350013"/>
                  <a:pt x="592164" y="2348078"/>
                </a:cubicBezTo>
                <a:cubicBezTo>
                  <a:pt x="592164" y="2346143"/>
                  <a:pt x="593734" y="2344574"/>
                  <a:pt x="595669" y="2344574"/>
                </a:cubicBezTo>
                <a:close/>
                <a:moveTo>
                  <a:pt x="1193096" y="2320046"/>
                </a:moveTo>
                <a:cubicBezTo>
                  <a:pt x="1207610" y="2320046"/>
                  <a:pt x="1219376" y="2331812"/>
                  <a:pt x="1219376" y="2346326"/>
                </a:cubicBezTo>
                <a:cubicBezTo>
                  <a:pt x="1219376" y="2360840"/>
                  <a:pt x="1207610" y="2372606"/>
                  <a:pt x="1193096" y="2372606"/>
                </a:cubicBezTo>
                <a:cubicBezTo>
                  <a:pt x="1178582" y="2372606"/>
                  <a:pt x="1166816" y="2360840"/>
                  <a:pt x="1166816" y="2346326"/>
                </a:cubicBezTo>
                <a:cubicBezTo>
                  <a:pt x="1166816" y="2331812"/>
                  <a:pt x="1178582" y="2320046"/>
                  <a:pt x="1193096" y="2320046"/>
                </a:cubicBezTo>
                <a:close/>
                <a:moveTo>
                  <a:pt x="1788764" y="2292015"/>
                </a:moveTo>
                <a:cubicBezTo>
                  <a:pt x="1818759" y="2292015"/>
                  <a:pt x="1843075" y="2316331"/>
                  <a:pt x="1843075" y="2346326"/>
                </a:cubicBezTo>
                <a:cubicBezTo>
                  <a:pt x="1843075" y="2376321"/>
                  <a:pt x="1818759" y="2400637"/>
                  <a:pt x="1788764" y="2400637"/>
                </a:cubicBezTo>
                <a:cubicBezTo>
                  <a:pt x="1758769" y="2400637"/>
                  <a:pt x="1734453" y="2376321"/>
                  <a:pt x="1734453" y="2346326"/>
                </a:cubicBezTo>
                <a:cubicBezTo>
                  <a:pt x="1734453" y="2316331"/>
                  <a:pt x="1758769" y="2292015"/>
                  <a:pt x="1788764" y="2292015"/>
                </a:cubicBezTo>
                <a:close/>
                <a:moveTo>
                  <a:pt x="2382681" y="2267487"/>
                </a:moveTo>
                <a:cubicBezTo>
                  <a:pt x="2427190" y="2267487"/>
                  <a:pt x="2463272" y="2303569"/>
                  <a:pt x="2463272" y="2348078"/>
                </a:cubicBezTo>
                <a:cubicBezTo>
                  <a:pt x="2463272" y="2392587"/>
                  <a:pt x="2427190" y="2428669"/>
                  <a:pt x="2382681" y="2428669"/>
                </a:cubicBezTo>
                <a:cubicBezTo>
                  <a:pt x="2338172" y="2428669"/>
                  <a:pt x="2302090" y="2392587"/>
                  <a:pt x="2302090" y="2348078"/>
                </a:cubicBezTo>
                <a:cubicBezTo>
                  <a:pt x="2302090" y="2303569"/>
                  <a:pt x="2338172" y="2267487"/>
                  <a:pt x="2382681" y="2267487"/>
                </a:cubicBezTo>
                <a:close/>
                <a:moveTo>
                  <a:pt x="2970577" y="2244556"/>
                </a:moveTo>
                <a:lnTo>
                  <a:pt x="2970577" y="2448096"/>
                </a:lnTo>
                <a:lnTo>
                  <a:pt x="2938795" y="2441569"/>
                </a:lnTo>
                <a:cubicBezTo>
                  <a:pt x="2902324" y="2425877"/>
                  <a:pt x="2876734" y="2389141"/>
                  <a:pt x="2876734" y="2346326"/>
                </a:cubicBezTo>
                <a:cubicBezTo>
                  <a:pt x="2876734" y="2303511"/>
                  <a:pt x="2902324" y="2266775"/>
                  <a:pt x="2938795" y="2251083"/>
                </a:cubicBezTo>
                <a:close/>
                <a:moveTo>
                  <a:pt x="597420" y="1738394"/>
                </a:moveTo>
                <a:cubicBezTo>
                  <a:pt x="604193" y="1738394"/>
                  <a:pt x="609684" y="1743885"/>
                  <a:pt x="609684" y="1750658"/>
                </a:cubicBezTo>
                <a:cubicBezTo>
                  <a:pt x="609684" y="1757431"/>
                  <a:pt x="604193" y="1762922"/>
                  <a:pt x="597420" y="1762922"/>
                </a:cubicBezTo>
                <a:cubicBezTo>
                  <a:pt x="590647" y="1762922"/>
                  <a:pt x="585156" y="1757431"/>
                  <a:pt x="585156" y="1750658"/>
                </a:cubicBezTo>
                <a:cubicBezTo>
                  <a:pt x="585156" y="1743885"/>
                  <a:pt x="590647" y="1738394"/>
                  <a:pt x="597420" y="1738394"/>
                </a:cubicBezTo>
                <a:close/>
                <a:moveTo>
                  <a:pt x="1191345" y="1710362"/>
                </a:moveTo>
                <a:cubicBezTo>
                  <a:pt x="1214567" y="1710362"/>
                  <a:pt x="1233392" y="1729187"/>
                  <a:pt x="1233392" y="1752409"/>
                </a:cubicBezTo>
                <a:cubicBezTo>
                  <a:pt x="1233392" y="1775631"/>
                  <a:pt x="1214567" y="1794456"/>
                  <a:pt x="1191345" y="1794456"/>
                </a:cubicBezTo>
                <a:cubicBezTo>
                  <a:pt x="1168123" y="1794456"/>
                  <a:pt x="1149298" y="1775631"/>
                  <a:pt x="1149298" y="1752409"/>
                </a:cubicBezTo>
                <a:cubicBezTo>
                  <a:pt x="1149298" y="1729187"/>
                  <a:pt x="1168123" y="1710362"/>
                  <a:pt x="1191345" y="1710362"/>
                </a:cubicBezTo>
                <a:close/>
                <a:moveTo>
                  <a:pt x="1787014" y="1675323"/>
                </a:moveTo>
                <a:cubicBezTo>
                  <a:pt x="1827653" y="1675323"/>
                  <a:pt x="1860597" y="1709052"/>
                  <a:pt x="1860597" y="1750658"/>
                </a:cubicBezTo>
                <a:cubicBezTo>
                  <a:pt x="1860597" y="1792264"/>
                  <a:pt x="1827653" y="1825993"/>
                  <a:pt x="1787014" y="1825993"/>
                </a:cubicBezTo>
                <a:cubicBezTo>
                  <a:pt x="1746375" y="1825993"/>
                  <a:pt x="1713431" y="1792264"/>
                  <a:pt x="1713431" y="1750658"/>
                </a:cubicBezTo>
                <a:cubicBezTo>
                  <a:pt x="1713431" y="1709052"/>
                  <a:pt x="1746375" y="1675323"/>
                  <a:pt x="1787014" y="1675323"/>
                </a:cubicBezTo>
                <a:close/>
                <a:moveTo>
                  <a:pt x="2382682" y="1647292"/>
                </a:moveTo>
                <a:cubicBezTo>
                  <a:pt x="2438802" y="1647292"/>
                  <a:pt x="2484296" y="1693571"/>
                  <a:pt x="2484296" y="1750658"/>
                </a:cubicBezTo>
                <a:cubicBezTo>
                  <a:pt x="2484296" y="1807745"/>
                  <a:pt x="2438802" y="1854024"/>
                  <a:pt x="2382682" y="1854024"/>
                </a:cubicBezTo>
                <a:cubicBezTo>
                  <a:pt x="2326562" y="1854024"/>
                  <a:pt x="2281068" y="1807745"/>
                  <a:pt x="2281068" y="1750658"/>
                </a:cubicBezTo>
                <a:cubicBezTo>
                  <a:pt x="2281068" y="1693571"/>
                  <a:pt x="2326562" y="1647292"/>
                  <a:pt x="2382682" y="1647292"/>
                </a:cubicBezTo>
                <a:close/>
                <a:moveTo>
                  <a:pt x="2970577" y="1624334"/>
                </a:moveTo>
                <a:lnTo>
                  <a:pt x="2970577" y="1880487"/>
                </a:lnTo>
                <a:lnTo>
                  <a:pt x="2927887" y="1871868"/>
                </a:lnTo>
                <a:cubicBezTo>
                  <a:pt x="2881355" y="1852187"/>
                  <a:pt x="2848705" y="1806112"/>
                  <a:pt x="2848705" y="1752410"/>
                </a:cubicBezTo>
                <a:cubicBezTo>
                  <a:pt x="2848705" y="1698709"/>
                  <a:pt x="2881355" y="1652634"/>
                  <a:pt x="2927887" y="1632952"/>
                </a:cubicBezTo>
                <a:close/>
                <a:moveTo>
                  <a:pt x="597421" y="1132214"/>
                </a:moveTo>
                <a:cubicBezTo>
                  <a:pt x="610000" y="1132214"/>
                  <a:pt x="620197" y="1142411"/>
                  <a:pt x="620197" y="1154990"/>
                </a:cubicBezTo>
                <a:cubicBezTo>
                  <a:pt x="620197" y="1167569"/>
                  <a:pt x="610000" y="1177766"/>
                  <a:pt x="597421" y="1177766"/>
                </a:cubicBezTo>
                <a:cubicBezTo>
                  <a:pt x="584842" y="1177766"/>
                  <a:pt x="574645" y="1167569"/>
                  <a:pt x="574645" y="1154990"/>
                </a:cubicBezTo>
                <a:cubicBezTo>
                  <a:pt x="574645" y="1142411"/>
                  <a:pt x="584842" y="1132214"/>
                  <a:pt x="597421" y="1132214"/>
                </a:cubicBezTo>
                <a:close/>
                <a:moveTo>
                  <a:pt x="1191349" y="1100678"/>
                </a:moveTo>
                <a:cubicBezTo>
                  <a:pt x="1222312" y="1100678"/>
                  <a:pt x="1247412" y="1125778"/>
                  <a:pt x="1247412" y="1156741"/>
                </a:cubicBezTo>
                <a:cubicBezTo>
                  <a:pt x="1247412" y="1187704"/>
                  <a:pt x="1222312" y="1212804"/>
                  <a:pt x="1191349" y="1212804"/>
                </a:cubicBezTo>
                <a:cubicBezTo>
                  <a:pt x="1160386" y="1212804"/>
                  <a:pt x="1135286" y="1187704"/>
                  <a:pt x="1135286" y="1156741"/>
                </a:cubicBezTo>
                <a:cubicBezTo>
                  <a:pt x="1135286" y="1125778"/>
                  <a:pt x="1160386" y="1100678"/>
                  <a:pt x="1191349" y="1100678"/>
                </a:cubicBezTo>
                <a:close/>
                <a:moveTo>
                  <a:pt x="1787016" y="1065639"/>
                </a:moveTo>
                <a:cubicBezTo>
                  <a:pt x="1835396" y="1065639"/>
                  <a:pt x="1874615" y="1105642"/>
                  <a:pt x="1874615" y="1154989"/>
                </a:cubicBezTo>
                <a:cubicBezTo>
                  <a:pt x="1874615" y="1204336"/>
                  <a:pt x="1835396" y="1244339"/>
                  <a:pt x="1787016" y="1244339"/>
                </a:cubicBezTo>
                <a:cubicBezTo>
                  <a:pt x="1738636" y="1244339"/>
                  <a:pt x="1699417" y="1204336"/>
                  <a:pt x="1699417" y="1154989"/>
                </a:cubicBezTo>
                <a:cubicBezTo>
                  <a:pt x="1699417" y="1105642"/>
                  <a:pt x="1738636" y="1065639"/>
                  <a:pt x="1787016" y="1065639"/>
                </a:cubicBezTo>
                <a:close/>
                <a:moveTo>
                  <a:pt x="2380932" y="1034104"/>
                </a:moveTo>
                <a:cubicBezTo>
                  <a:pt x="2447695" y="1034104"/>
                  <a:pt x="2501818" y="1088227"/>
                  <a:pt x="2501818" y="1154990"/>
                </a:cubicBezTo>
                <a:cubicBezTo>
                  <a:pt x="2501818" y="1221753"/>
                  <a:pt x="2447695" y="1275876"/>
                  <a:pt x="2380932" y="1275876"/>
                </a:cubicBezTo>
                <a:cubicBezTo>
                  <a:pt x="2314169" y="1275876"/>
                  <a:pt x="2260046" y="1221753"/>
                  <a:pt x="2260046" y="1154990"/>
                </a:cubicBezTo>
                <a:cubicBezTo>
                  <a:pt x="2260046" y="1088227"/>
                  <a:pt x="2314169" y="1034104"/>
                  <a:pt x="2380932" y="1034104"/>
                </a:cubicBezTo>
                <a:close/>
                <a:moveTo>
                  <a:pt x="2970577" y="1004156"/>
                </a:moveTo>
                <a:lnTo>
                  <a:pt x="2970577" y="1305822"/>
                </a:lnTo>
                <a:lnTo>
                  <a:pt x="2919705" y="1295432"/>
                </a:lnTo>
                <a:cubicBezTo>
                  <a:pt x="2865628" y="1272293"/>
                  <a:pt x="2827683" y="1218124"/>
                  <a:pt x="2827683" y="1154989"/>
                </a:cubicBezTo>
                <a:cubicBezTo>
                  <a:pt x="2827683" y="1091854"/>
                  <a:pt x="2865628" y="1037685"/>
                  <a:pt x="2919705" y="1014546"/>
                </a:cubicBezTo>
                <a:close/>
                <a:moveTo>
                  <a:pt x="1753" y="557569"/>
                </a:moveTo>
                <a:cubicBezTo>
                  <a:pt x="2721" y="557569"/>
                  <a:pt x="3505" y="558353"/>
                  <a:pt x="3505" y="559321"/>
                </a:cubicBezTo>
                <a:cubicBezTo>
                  <a:pt x="3505" y="560288"/>
                  <a:pt x="2721" y="561073"/>
                  <a:pt x="1753" y="561073"/>
                </a:cubicBezTo>
                <a:cubicBezTo>
                  <a:pt x="786" y="561073"/>
                  <a:pt x="0" y="560288"/>
                  <a:pt x="0" y="559321"/>
                </a:cubicBezTo>
                <a:cubicBezTo>
                  <a:pt x="0" y="558353"/>
                  <a:pt x="786" y="557569"/>
                  <a:pt x="1753" y="557569"/>
                </a:cubicBezTo>
                <a:close/>
                <a:moveTo>
                  <a:pt x="597421" y="529538"/>
                </a:moveTo>
                <a:cubicBezTo>
                  <a:pt x="613870" y="529538"/>
                  <a:pt x="627205" y="542873"/>
                  <a:pt x="627205" y="559322"/>
                </a:cubicBezTo>
                <a:cubicBezTo>
                  <a:pt x="627205" y="575771"/>
                  <a:pt x="613870" y="589106"/>
                  <a:pt x="597421" y="589106"/>
                </a:cubicBezTo>
                <a:cubicBezTo>
                  <a:pt x="580972" y="589106"/>
                  <a:pt x="567638" y="575771"/>
                  <a:pt x="567638" y="559322"/>
                </a:cubicBezTo>
                <a:cubicBezTo>
                  <a:pt x="567638" y="542873"/>
                  <a:pt x="580972" y="529538"/>
                  <a:pt x="597421" y="529538"/>
                </a:cubicBezTo>
                <a:close/>
                <a:moveTo>
                  <a:pt x="1193103" y="494498"/>
                </a:moveTo>
                <a:cubicBezTo>
                  <a:pt x="1228904" y="494498"/>
                  <a:pt x="1257926" y="523520"/>
                  <a:pt x="1257926" y="559321"/>
                </a:cubicBezTo>
                <a:cubicBezTo>
                  <a:pt x="1257926" y="595122"/>
                  <a:pt x="1228904" y="624144"/>
                  <a:pt x="1193103" y="624144"/>
                </a:cubicBezTo>
                <a:cubicBezTo>
                  <a:pt x="1157302" y="624144"/>
                  <a:pt x="1128280" y="595122"/>
                  <a:pt x="1128280" y="559321"/>
                </a:cubicBezTo>
                <a:cubicBezTo>
                  <a:pt x="1128280" y="523520"/>
                  <a:pt x="1157302" y="494498"/>
                  <a:pt x="1193103" y="494498"/>
                </a:cubicBezTo>
                <a:close/>
                <a:moveTo>
                  <a:pt x="1788771" y="462963"/>
                </a:moveTo>
                <a:cubicBezTo>
                  <a:pt x="1843923" y="462963"/>
                  <a:pt x="1888633" y="506888"/>
                  <a:pt x="1888633" y="561073"/>
                </a:cubicBezTo>
                <a:cubicBezTo>
                  <a:pt x="1888633" y="615258"/>
                  <a:pt x="1843923" y="659183"/>
                  <a:pt x="1788771" y="659183"/>
                </a:cubicBezTo>
                <a:cubicBezTo>
                  <a:pt x="1733619" y="659183"/>
                  <a:pt x="1688909" y="615258"/>
                  <a:pt x="1688909" y="561073"/>
                </a:cubicBezTo>
                <a:cubicBezTo>
                  <a:pt x="1688909" y="506888"/>
                  <a:pt x="1733619" y="462963"/>
                  <a:pt x="1788771" y="462963"/>
                </a:cubicBezTo>
                <a:close/>
                <a:moveTo>
                  <a:pt x="2382688" y="427924"/>
                </a:moveTo>
                <a:cubicBezTo>
                  <a:pt x="2456225" y="427924"/>
                  <a:pt x="2515838" y="486753"/>
                  <a:pt x="2515838" y="559322"/>
                </a:cubicBezTo>
                <a:cubicBezTo>
                  <a:pt x="2515838" y="631891"/>
                  <a:pt x="2456225" y="690720"/>
                  <a:pt x="2382688" y="690720"/>
                </a:cubicBezTo>
                <a:cubicBezTo>
                  <a:pt x="2309151" y="690720"/>
                  <a:pt x="2249538" y="631891"/>
                  <a:pt x="2249538" y="559322"/>
                </a:cubicBezTo>
                <a:cubicBezTo>
                  <a:pt x="2249538" y="486753"/>
                  <a:pt x="2309151" y="427924"/>
                  <a:pt x="2382688" y="427924"/>
                </a:cubicBezTo>
                <a:close/>
                <a:moveTo>
                  <a:pt x="2970577" y="394101"/>
                </a:moveTo>
                <a:lnTo>
                  <a:pt x="2970577" y="724541"/>
                </a:lnTo>
                <a:lnTo>
                  <a:pt x="2911819" y="712679"/>
                </a:lnTo>
                <a:cubicBezTo>
                  <a:pt x="2852082" y="687412"/>
                  <a:pt x="2810167" y="628262"/>
                  <a:pt x="2810167" y="559321"/>
                </a:cubicBezTo>
                <a:cubicBezTo>
                  <a:pt x="2810167" y="490380"/>
                  <a:pt x="2852082" y="431230"/>
                  <a:pt x="2911819" y="405964"/>
                </a:cubicBezTo>
                <a:close/>
                <a:moveTo>
                  <a:pt x="2811895" y="0"/>
                </a:moveTo>
                <a:lnTo>
                  <a:pt x="2970577" y="0"/>
                </a:lnTo>
                <a:lnTo>
                  <a:pt x="2970577" y="135527"/>
                </a:lnTo>
                <a:lnTo>
                  <a:pt x="2911527" y="123606"/>
                </a:lnTo>
                <a:cubicBezTo>
                  <a:pt x="2865310" y="104057"/>
                  <a:pt x="2829434" y="64847"/>
                  <a:pt x="2814384" y="16461"/>
                </a:cubicBezTo>
                <a:close/>
                <a:moveTo>
                  <a:pt x="2253281" y="0"/>
                </a:moveTo>
                <a:lnTo>
                  <a:pt x="2512099" y="0"/>
                </a:lnTo>
                <a:lnTo>
                  <a:pt x="2508605" y="17528"/>
                </a:lnTo>
                <a:cubicBezTo>
                  <a:pt x="2487860" y="67204"/>
                  <a:pt x="2439294" y="102060"/>
                  <a:pt x="2382690" y="102060"/>
                </a:cubicBezTo>
                <a:cubicBezTo>
                  <a:pt x="2326086" y="102060"/>
                  <a:pt x="2277520" y="67204"/>
                  <a:pt x="2256775" y="17528"/>
                </a:cubicBezTo>
                <a:close/>
                <a:moveTo>
                  <a:pt x="1692621" y="0"/>
                </a:moveTo>
                <a:lnTo>
                  <a:pt x="1881421" y="0"/>
                </a:lnTo>
                <a:lnTo>
                  <a:pt x="1880650" y="3888"/>
                </a:lnTo>
                <a:cubicBezTo>
                  <a:pt x="1865224" y="40987"/>
                  <a:pt x="1829111" y="67019"/>
                  <a:pt x="1787021" y="67019"/>
                </a:cubicBezTo>
                <a:cubicBezTo>
                  <a:pt x="1744931" y="67019"/>
                  <a:pt x="1708818" y="40987"/>
                  <a:pt x="1693392" y="3888"/>
                </a:cubicBezTo>
                <a:close/>
                <a:moveTo>
                  <a:pt x="1139824" y="0"/>
                </a:moveTo>
                <a:lnTo>
                  <a:pt x="1246377" y="0"/>
                </a:lnTo>
                <a:lnTo>
                  <a:pt x="1241420" y="11968"/>
                </a:lnTo>
                <a:cubicBezTo>
                  <a:pt x="1229055" y="24332"/>
                  <a:pt x="1211973" y="31980"/>
                  <a:pt x="1193105" y="31980"/>
                </a:cubicBezTo>
                <a:cubicBezTo>
                  <a:pt x="1174237" y="31980"/>
                  <a:pt x="1157151" y="24332"/>
                  <a:pt x="1144783" y="11968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0769" y="302413"/>
            <a:ext cx="173288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 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-144210" y="241680"/>
            <a:ext cx="1013900" cy="225030"/>
          </a:xfrm>
          <a:custGeom>
            <a:avLst/>
            <a:gdLst>
              <a:gd name="connsiteX0" fmla="*/ 0 w 1013900"/>
              <a:gd name="connsiteY0" fmla="*/ 118558 h 225030"/>
              <a:gd name="connsiteX1" fmla="*/ 118558 w 1013900"/>
              <a:gd name="connsiteY1" fmla="*/ 0 h 225030"/>
              <a:gd name="connsiteX2" fmla="*/ 901385 w 1013900"/>
              <a:gd name="connsiteY2" fmla="*/ 0 h 225030"/>
              <a:gd name="connsiteX3" fmla="*/ 1013900 w 1013900"/>
              <a:gd name="connsiteY3" fmla="*/ 112515 h 225030"/>
              <a:gd name="connsiteX4" fmla="*/ 901385 w 1013900"/>
              <a:gd name="connsiteY4" fmla="*/ 225030 h 225030"/>
              <a:gd name="connsiteX5" fmla="*/ 106473 w 1013900"/>
              <a:gd name="connsiteY5" fmla="*/ 225030 h 225030"/>
            </a:gdLst>
            <a:ahLst/>
            <a:cxnLst/>
            <a:rect l="l" t="t" r="r" b="b"/>
            <a:pathLst>
              <a:path w="1013900" h="225030">
                <a:moveTo>
                  <a:pt x="0" y="118558"/>
                </a:moveTo>
                <a:lnTo>
                  <a:pt x="118558" y="0"/>
                </a:lnTo>
                <a:lnTo>
                  <a:pt x="901385" y="0"/>
                </a:lnTo>
                <a:cubicBezTo>
                  <a:pt x="963525" y="0"/>
                  <a:pt x="1013900" y="50375"/>
                  <a:pt x="1013900" y="112515"/>
                </a:cubicBezTo>
                <a:cubicBezTo>
                  <a:pt x="1013900" y="174655"/>
                  <a:pt x="963525" y="225030"/>
                  <a:pt x="901385" y="225030"/>
                </a:cubicBezTo>
                <a:lnTo>
                  <a:pt x="106473" y="22503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-189418" y="592500"/>
            <a:ext cx="945573" cy="144088"/>
          </a:xfrm>
          <a:custGeom>
            <a:avLst/>
            <a:gdLst>
              <a:gd name="connsiteX0" fmla="*/ 0 w 945573"/>
              <a:gd name="connsiteY0" fmla="*/ 0 h 144088"/>
              <a:gd name="connsiteX1" fmla="*/ 873529 w 945573"/>
              <a:gd name="connsiteY1" fmla="*/ 0 h 144088"/>
              <a:gd name="connsiteX2" fmla="*/ 945573 w 945573"/>
              <a:gd name="connsiteY2" fmla="*/ 72044 h 144088"/>
              <a:gd name="connsiteX3" fmla="*/ 873529 w 945573"/>
              <a:gd name="connsiteY3" fmla="*/ 144088 h 144088"/>
              <a:gd name="connsiteX4" fmla="*/ 144087 w 945573"/>
              <a:gd name="connsiteY4" fmla="*/ 144088 h 144088"/>
            </a:gdLst>
            <a:ahLst/>
            <a:cxnLst/>
            <a:rect l="l" t="t" r="r" b="b"/>
            <a:pathLst>
              <a:path w="945573" h="144088">
                <a:moveTo>
                  <a:pt x="0" y="0"/>
                </a:moveTo>
                <a:lnTo>
                  <a:pt x="873529" y="0"/>
                </a:lnTo>
                <a:cubicBezTo>
                  <a:pt x="913318" y="0"/>
                  <a:pt x="945573" y="32255"/>
                  <a:pt x="945573" y="72044"/>
                </a:cubicBezTo>
                <a:cubicBezTo>
                  <a:pt x="945573" y="111833"/>
                  <a:pt x="913318" y="144088"/>
                  <a:pt x="873529" y="144088"/>
                </a:cubicBezTo>
                <a:lnTo>
                  <a:pt x="144087" y="144088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000"/>
                </a:schemeClr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2569845" y="564023"/>
            <a:ext cx="7140245" cy="0"/>
          </a:xfrm>
          <a:prstGeom prst="line">
            <a:avLst/>
          </a:prstGeom>
          <a:noFill/>
          <a:ln w="28575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  <a:headEnd type="none"/>
          </a:ln>
        </p:spPr>
      </p:cxnSp>
      <p:sp>
        <p:nvSpPr>
          <p:cNvPr id="9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11031" y="409576"/>
            <a:ext cx="2769939" cy="30872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4A66AC">
                        <a:alpha val="0"/>
                      </a:srgbClr>
                    </a:gs>
                    <a:gs pos="60000">
                      <a:srgbClr val="3366FF">
                        <a:alpha val="100000"/>
                      </a:srgbClr>
                    </a:gs>
                  </a:gsLst>
                  <a:lin ang="42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64419" y="483098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46239" y="3373404"/>
            <a:ext cx="8099523" cy="24177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481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项目总结与展望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91441" y="1886361"/>
            <a:ext cx="9769014" cy="1542639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1"/>
            </p:custDataLst>
          </p:nvPr>
        </p:nvSpPr>
        <p:spPr>
          <a:xfrm>
            <a:off x="1820400" y="2194090"/>
            <a:ext cx="9184150" cy="9271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成功完成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三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大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核心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模块，实现智能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化、自动化的电力管理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
提高宿舍能源使用效率，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加强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学生用电体验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，提升宿舍生活的便利性和安全性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2"/>
            </p:custDataLst>
          </p:nvPr>
        </p:nvSpPr>
        <p:spPr>
          <a:xfrm>
            <a:off x="1044252" y="1269870"/>
            <a:ext cx="894377" cy="894377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3"/>
            </p:custDataLst>
          </p:nvPr>
        </p:nvSpPr>
        <p:spPr>
          <a:xfrm>
            <a:off x="931545" y="1886361"/>
            <a:ext cx="199475" cy="199475"/>
          </a:xfrm>
          <a:prstGeom prst="rect">
            <a:avLst/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4"/>
            </p:custDataLst>
          </p:nvPr>
        </p:nvSpPr>
        <p:spPr>
          <a:xfrm>
            <a:off x="1282985" y="1528069"/>
            <a:ext cx="416910" cy="37797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491441" y="4353220"/>
            <a:ext cx="9767109" cy="1542639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5"/>
            </p:custDataLst>
          </p:nvPr>
        </p:nvSpPr>
        <p:spPr>
          <a:xfrm>
            <a:off x="1820400" y="4660949"/>
            <a:ext cx="9179284" cy="9271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通过精准控制降低能源消耗，体现节能环保理念，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契合国家节能减排政策，助力校园绿色可持续发展。
为宿舍用电管理提供创新解决方案，具有广泛推广价值。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6"/>
            </p:custDataLst>
          </p:nvPr>
        </p:nvSpPr>
        <p:spPr>
          <a:xfrm>
            <a:off x="1044252" y="3736729"/>
            <a:ext cx="894377" cy="894377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7"/>
            </p:custDataLst>
          </p:nvPr>
        </p:nvSpPr>
        <p:spPr>
          <a:xfrm>
            <a:off x="931545" y="4353220"/>
            <a:ext cx="199475" cy="199475"/>
          </a:xfrm>
          <a:prstGeom prst="rect">
            <a:avLst/>
          </a:prstGeom>
          <a:solidFill>
            <a:schemeClr val="accent3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8"/>
            </p:custDataLst>
          </p:nvPr>
        </p:nvSpPr>
        <p:spPr>
          <a:xfrm>
            <a:off x="1282985" y="3991081"/>
            <a:ext cx="416910" cy="385671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9"/>
            </p:custDataLst>
          </p:nvPr>
        </p:nvSpPr>
        <p:spPr>
          <a:xfrm>
            <a:off x="2051336" y="1452852"/>
            <a:ext cx="8953214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功能实现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0"/>
            </p:custDataLst>
          </p:nvPr>
        </p:nvSpPr>
        <p:spPr>
          <a:xfrm>
            <a:off x="2051336" y="3881244"/>
            <a:ext cx="8940514" cy="3775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项目意义</a:t>
            </a: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8" name="标题 1"/>
          <p:cNvSpPr txBox="1"/>
          <p:nvPr/>
        </p:nvSpPr>
        <p:spPr>
          <a:xfrm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成果总结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 rot="1620000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>
            <a:off x="678115" y="1731278"/>
            <a:ext cx="2246086" cy="1008000"/>
          </a:xfrm>
          <a:custGeom>
            <a:avLst/>
            <a:gdLst>
              <a:gd name="connsiteX0" fmla="*/ 1952625 w 1952625"/>
              <a:gd name="connsiteY0" fmla="*/ 595503 h 876300"/>
              <a:gd name="connsiteX1" fmla="*/ 0 w 1952625"/>
              <a:gd name="connsiteY1" fmla="*/ 876300 h 876300"/>
              <a:gd name="connsiteX2" fmla="*/ 0 w 1952625"/>
              <a:gd name="connsiteY2" fmla="*/ 160211 h 876300"/>
              <a:gd name="connsiteX3" fmla="*/ 160211 w 1952625"/>
              <a:gd name="connsiteY3" fmla="*/ 0 h 876300"/>
              <a:gd name="connsiteX4" fmla="*/ 1328357 w 1952625"/>
              <a:gd name="connsiteY4" fmla="*/ 0 h 876300"/>
              <a:gd name="connsiteX5" fmla="*/ 1454753 w 1952625"/>
              <a:gd name="connsiteY5" fmla="*/ 61817 h 876300"/>
              <a:gd name="connsiteX6" fmla="*/ 1619250 w 1952625"/>
              <a:gd name="connsiteY6" fmla="*/ 285750 h 876300"/>
              <a:gd name="connsiteX7" fmla="*/ 1952625 w 1952625"/>
              <a:gd name="connsiteY7" fmla="*/ 595503 h 876300"/>
            </a:gdLst>
            <a:ahLst/>
            <a:cxnLst/>
            <a:rect l="l" t="t" r="r" b="b"/>
            <a:pathLst>
              <a:path w="1952625" h="876300">
                <a:moveTo>
                  <a:pt x="1952625" y="595503"/>
                </a:moveTo>
                <a:lnTo>
                  <a:pt x="0" y="876300"/>
                </a:lnTo>
                <a:lnTo>
                  <a:pt x="0" y="160211"/>
                </a:lnTo>
                <a:cubicBezTo>
                  <a:pt x="0" y="71729"/>
                  <a:pt x="71729" y="0"/>
                  <a:pt x="160211" y="0"/>
                </a:cubicBezTo>
                <a:lnTo>
                  <a:pt x="1328357" y="0"/>
                </a:lnTo>
                <a:cubicBezTo>
                  <a:pt x="1377763" y="12"/>
                  <a:pt x="1424407" y="22823"/>
                  <a:pt x="1454753" y="61817"/>
                </a:cubicBezTo>
                <a:lnTo>
                  <a:pt x="1619250" y="285750"/>
                </a:lnTo>
                <a:cubicBezTo>
                  <a:pt x="1701165" y="391001"/>
                  <a:pt x="1781175" y="561975"/>
                  <a:pt x="1952625" y="595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667941" y="2409513"/>
            <a:ext cx="3240000" cy="3060000"/>
          </a:xfrm>
          <a:prstGeom prst="roundRect">
            <a:avLst>
              <a:gd name="adj" fmla="val 6740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175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912839" y="1912331"/>
            <a:ext cx="1415332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 01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4474588" y="1731278"/>
            <a:ext cx="2246086" cy="1008000"/>
          </a:xfrm>
          <a:custGeom>
            <a:avLst/>
            <a:gdLst>
              <a:gd name="connsiteX0" fmla="*/ 1952625 w 1952625"/>
              <a:gd name="connsiteY0" fmla="*/ 595503 h 876300"/>
              <a:gd name="connsiteX1" fmla="*/ 0 w 1952625"/>
              <a:gd name="connsiteY1" fmla="*/ 876300 h 876300"/>
              <a:gd name="connsiteX2" fmla="*/ 0 w 1952625"/>
              <a:gd name="connsiteY2" fmla="*/ 160211 h 876300"/>
              <a:gd name="connsiteX3" fmla="*/ 160211 w 1952625"/>
              <a:gd name="connsiteY3" fmla="*/ 0 h 876300"/>
              <a:gd name="connsiteX4" fmla="*/ 1328357 w 1952625"/>
              <a:gd name="connsiteY4" fmla="*/ 0 h 876300"/>
              <a:gd name="connsiteX5" fmla="*/ 1454753 w 1952625"/>
              <a:gd name="connsiteY5" fmla="*/ 61817 h 876300"/>
              <a:gd name="connsiteX6" fmla="*/ 1619250 w 1952625"/>
              <a:gd name="connsiteY6" fmla="*/ 285750 h 876300"/>
              <a:gd name="connsiteX7" fmla="*/ 1952625 w 1952625"/>
              <a:gd name="connsiteY7" fmla="*/ 595503 h 876300"/>
            </a:gdLst>
            <a:ahLst/>
            <a:cxnLst/>
            <a:rect l="l" t="t" r="r" b="b"/>
            <a:pathLst>
              <a:path w="1952625" h="876300">
                <a:moveTo>
                  <a:pt x="1952625" y="595503"/>
                </a:moveTo>
                <a:lnTo>
                  <a:pt x="0" y="876300"/>
                </a:lnTo>
                <a:lnTo>
                  <a:pt x="0" y="160211"/>
                </a:lnTo>
                <a:cubicBezTo>
                  <a:pt x="0" y="71729"/>
                  <a:pt x="71729" y="0"/>
                  <a:pt x="160211" y="0"/>
                </a:cubicBezTo>
                <a:lnTo>
                  <a:pt x="1328357" y="0"/>
                </a:lnTo>
                <a:cubicBezTo>
                  <a:pt x="1377763" y="12"/>
                  <a:pt x="1424407" y="22823"/>
                  <a:pt x="1454753" y="61817"/>
                </a:cubicBezTo>
                <a:lnTo>
                  <a:pt x="1619250" y="285750"/>
                </a:lnTo>
                <a:cubicBezTo>
                  <a:pt x="1701165" y="391001"/>
                  <a:pt x="1781175" y="561975"/>
                  <a:pt x="1952625" y="595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4473421" y="2409513"/>
            <a:ext cx="3240000" cy="3060000"/>
          </a:xfrm>
          <a:prstGeom prst="roundRect">
            <a:avLst>
              <a:gd name="adj" fmla="val 6740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175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4718319" y="1912331"/>
            <a:ext cx="1415332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 02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7"/>
            </p:custDataLst>
          </p:nvPr>
        </p:nvSpPr>
        <p:spPr>
          <a:xfrm>
            <a:off x="8280067" y="1731278"/>
            <a:ext cx="2246086" cy="1008000"/>
          </a:xfrm>
          <a:custGeom>
            <a:avLst/>
            <a:gdLst>
              <a:gd name="connsiteX0" fmla="*/ 1952625 w 1952625"/>
              <a:gd name="connsiteY0" fmla="*/ 595503 h 876300"/>
              <a:gd name="connsiteX1" fmla="*/ 0 w 1952625"/>
              <a:gd name="connsiteY1" fmla="*/ 876300 h 876300"/>
              <a:gd name="connsiteX2" fmla="*/ 0 w 1952625"/>
              <a:gd name="connsiteY2" fmla="*/ 160211 h 876300"/>
              <a:gd name="connsiteX3" fmla="*/ 160211 w 1952625"/>
              <a:gd name="connsiteY3" fmla="*/ 0 h 876300"/>
              <a:gd name="connsiteX4" fmla="*/ 1328357 w 1952625"/>
              <a:gd name="connsiteY4" fmla="*/ 0 h 876300"/>
              <a:gd name="connsiteX5" fmla="*/ 1454753 w 1952625"/>
              <a:gd name="connsiteY5" fmla="*/ 61817 h 876300"/>
              <a:gd name="connsiteX6" fmla="*/ 1619250 w 1952625"/>
              <a:gd name="connsiteY6" fmla="*/ 285750 h 876300"/>
              <a:gd name="connsiteX7" fmla="*/ 1952625 w 1952625"/>
              <a:gd name="connsiteY7" fmla="*/ 595503 h 876300"/>
            </a:gdLst>
            <a:ahLst/>
            <a:cxnLst/>
            <a:rect l="l" t="t" r="r" b="b"/>
            <a:pathLst>
              <a:path w="1952625" h="876300">
                <a:moveTo>
                  <a:pt x="1952625" y="595503"/>
                </a:moveTo>
                <a:lnTo>
                  <a:pt x="0" y="876300"/>
                </a:lnTo>
                <a:lnTo>
                  <a:pt x="0" y="160211"/>
                </a:lnTo>
                <a:cubicBezTo>
                  <a:pt x="0" y="71729"/>
                  <a:pt x="71729" y="0"/>
                  <a:pt x="160211" y="0"/>
                </a:cubicBezTo>
                <a:lnTo>
                  <a:pt x="1328357" y="0"/>
                </a:lnTo>
                <a:cubicBezTo>
                  <a:pt x="1377763" y="12"/>
                  <a:pt x="1424407" y="22823"/>
                  <a:pt x="1454753" y="61817"/>
                </a:cubicBezTo>
                <a:lnTo>
                  <a:pt x="1619250" y="285750"/>
                </a:lnTo>
                <a:cubicBezTo>
                  <a:pt x="1701165" y="391001"/>
                  <a:pt x="1781175" y="561975"/>
                  <a:pt x="1952625" y="595503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9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8"/>
            </p:custDataLst>
          </p:nvPr>
        </p:nvSpPr>
        <p:spPr>
          <a:xfrm>
            <a:off x="8278900" y="2409513"/>
            <a:ext cx="3240000" cy="3060000"/>
          </a:xfrm>
          <a:prstGeom prst="roundRect">
            <a:avLst>
              <a:gd name="adj" fmla="val 6740"/>
            </a:avLst>
          </a:prstGeom>
          <a:solidFill>
            <a:schemeClr val="bg1"/>
          </a:solidFill>
          <a:ln cap="sq">
            <a:noFill/>
            <a:prstDash val="solid"/>
            <a:miter/>
          </a:ln>
          <a:effectLst>
            <a:outerShdw blurRad="3175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9"/>
            </p:custDataLst>
          </p:nvPr>
        </p:nvSpPr>
        <p:spPr>
          <a:xfrm>
            <a:off x="8523798" y="1912331"/>
            <a:ext cx="1415332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 03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>
            <a:off x="847941" y="2501900"/>
            <a:ext cx="2880000" cy="660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机械臂问题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>
            <a:off x="847941" y="3218367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电闸拉下方式采用机械臂较原始，存在改进空间。
可考虑采用电子断路器，提升系统稳定性和安全性。</a:t>
            </a:r>
            <a:endParaRPr kumimoji="1" lang="zh-CN" altLang="en-US" sz="1400"/>
          </a:p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>
            <a:off x="4653421" y="2501900"/>
            <a:ext cx="2880000" cy="660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云端管理平台</a:t>
            </a:r>
            <a:endParaRPr kumimoji="1" lang="zh-CN" altLang="en-US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3"/>
            </p:custDataLst>
          </p:nvPr>
        </p:nvSpPr>
        <p:spPr>
          <a:xfrm>
            <a:off x="4655961" y="3218367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集成云端管理平台，支持多宿舍集中查看与管理。
实现远程监控与数据分析，提升管理效率。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4"/>
            </p:custDataLst>
          </p:nvPr>
        </p:nvSpPr>
        <p:spPr>
          <a:xfrm>
            <a:off x="8458900" y="2501900"/>
            <a:ext cx="2880000" cy="65662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功能拓展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5"/>
            </p:custDataLst>
          </p:nvPr>
        </p:nvSpPr>
        <p:spPr>
          <a:xfrm>
            <a:off x="8458900" y="3218367"/>
            <a:ext cx="288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添加语音提醒、自动支付接口等功能。
拓展系统功能，提升用户体验与便捷性。</a:t>
            </a: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21" name="标题 1"/>
          <p:cNvSpPr txBox="1"/>
          <p:nvPr/>
        </p:nvSpPr>
        <p:spPr>
          <a:xfrm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不足与</a:t>
            </a: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优化</a:t>
            </a:r>
            <a:endParaRPr kumimoji="1" lang="zh-CN" altLang="en-US"/>
          </a:p>
        </p:txBody>
      </p:sp>
      <p:cxnSp>
        <p:nvCxnSpPr>
          <p:cNvPr id="22" name="标题 1"/>
          <p:cNvCxnSpPr/>
          <p:nvPr/>
        </p:nvCxnSpPr>
        <p:spPr>
          <a:xfrm rot="1620000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25915" y="5057411"/>
            <a:ext cx="5269985" cy="1800589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 flipV="1">
            <a:off x="4737100" y="-1"/>
            <a:ext cx="7454900" cy="1800589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6167507" y="932210"/>
            <a:ext cx="6024493" cy="5925790"/>
          </a:xfrm>
          <a:custGeom>
            <a:avLst/>
            <a:gdLst>
              <a:gd name="connsiteX0" fmla="*/ 4827901 w 6024493"/>
              <a:gd name="connsiteY0" fmla="*/ 5900590 h 5925790"/>
              <a:gd name="connsiteX1" fmla="*/ 4787020 w 6024493"/>
              <a:gd name="connsiteY1" fmla="*/ 5917524 h 5925790"/>
              <a:gd name="connsiteX2" fmla="*/ 4783596 w 6024493"/>
              <a:gd name="connsiteY2" fmla="*/ 5925790 h 5925790"/>
              <a:gd name="connsiteX3" fmla="*/ 4872206 w 6024493"/>
              <a:gd name="connsiteY3" fmla="*/ 5925790 h 5925790"/>
              <a:gd name="connsiteX4" fmla="*/ 4868782 w 6024493"/>
              <a:gd name="connsiteY4" fmla="*/ 5917524 h 5925790"/>
              <a:gd name="connsiteX5" fmla="*/ 4827901 w 6024493"/>
              <a:gd name="connsiteY5" fmla="*/ 5900590 h 5925790"/>
              <a:gd name="connsiteX6" fmla="*/ 4233985 w 6024493"/>
              <a:gd name="connsiteY6" fmla="*/ 5869054 h 5925790"/>
              <a:gd name="connsiteX7" fmla="*/ 4150042 w 6024493"/>
              <a:gd name="connsiteY7" fmla="*/ 5924695 h 5925790"/>
              <a:gd name="connsiteX8" fmla="*/ 4149821 w 6024493"/>
              <a:gd name="connsiteY8" fmla="*/ 5925790 h 5925790"/>
              <a:gd name="connsiteX9" fmla="*/ 4318148 w 6024493"/>
              <a:gd name="connsiteY9" fmla="*/ 5925790 h 5925790"/>
              <a:gd name="connsiteX10" fmla="*/ 4317927 w 6024493"/>
              <a:gd name="connsiteY10" fmla="*/ 5924695 h 5925790"/>
              <a:gd name="connsiteX11" fmla="*/ 4233985 w 6024493"/>
              <a:gd name="connsiteY11" fmla="*/ 5869054 h 5925790"/>
              <a:gd name="connsiteX12" fmla="*/ 3638316 w 6024493"/>
              <a:gd name="connsiteY12" fmla="*/ 5837519 h 5925790"/>
              <a:gd name="connsiteX13" fmla="*/ 3525315 w 6024493"/>
              <a:gd name="connsiteY13" fmla="*/ 5912421 h 5925790"/>
              <a:gd name="connsiteX14" fmla="*/ 3522616 w 6024493"/>
              <a:gd name="connsiteY14" fmla="*/ 5925790 h 5925790"/>
              <a:gd name="connsiteX15" fmla="*/ 3754016 w 6024493"/>
              <a:gd name="connsiteY15" fmla="*/ 5925790 h 5925790"/>
              <a:gd name="connsiteX16" fmla="*/ 3751317 w 6024493"/>
              <a:gd name="connsiteY16" fmla="*/ 5912421 h 5925790"/>
              <a:gd name="connsiteX17" fmla="*/ 3638316 w 6024493"/>
              <a:gd name="connsiteY17" fmla="*/ 5837519 h 5925790"/>
              <a:gd name="connsiteX18" fmla="*/ 3042648 w 6024493"/>
              <a:gd name="connsiteY18" fmla="*/ 5805983 h 5925790"/>
              <a:gd name="connsiteX19" fmla="*/ 2900591 w 6024493"/>
              <a:gd name="connsiteY19" fmla="*/ 5899075 h 5925790"/>
              <a:gd name="connsiteX20" fmla="*/ 2895135 w 6024493"/>
              <a:gd name="connsiteY20" fmla="*/ 5925790 h 5925790"/>
              <a:gd name="connsiteX21" fmla="*/ 3190161 w 6024493"/>
              <a:gd name="connsiteY21" fmla="*/ 5925790 h 5925790"/>
              <a:gd name="connsiteX22" fmla="*/ 3184705 w 6024493"/>
              <a:gd name="connsiteY22" fmla="*/ 5899075 h 5925790"/>
              <a:gd name="connsiteX23" fmla="*/ 3042648 w 6024493"/>
              <a:gd name="connsiteY23" fmla="*/ 5805983 h 5925790"/>
              <a:gd name="connsiteX24" fmla="*/ 66070 w 6024493"/>
              <a:gd name="connsiteY24" fmla="*/ 5781456 h 5925790"/>
              <a:gd name="connsiteX25" fmla="*/ 30409 w 6024493"/>
              <a:gd name="connsiteY25" fmla="*/ 5785087 h 5925790"/>
              <a:gd name="connsiteX26" fmla="*/ 0 w 6024493"/>
              <a:gd name="connsiteY26" fmla="*/ 5794620 h 5925790"/>
              <a:gd name="connsiteX27" fmla="*/ 0 w 6024493"/>
              <a:gd name="connsiteY27" fmla="*/ 5925790 h 5925790"/>
              <a:gd name="connsiteX28" fmla="*/ 236149 w 6024493"/>
              <a:gd name="connsiteY28" fmla="*/ 5925790 h 5925790"/>
              <a:gd name="connsiteX29" fmla="*/ 229113 w 6024493"/>
              <a:gd name="connsiteY29" fmla="*/ 5890599 h 5925790"/>
              <a:gd name="connsiteX30" fmla="*/ 66070 w 6024493"/>
              <a:gd name="connsiteY30" fmla="*/ 5781456 h 5925790"/>
              <a:gd name="connsiteX31" fmla="*/ 2448732 w 6024493"/>
              <a:gd name="connsiteY31" fmla="*/ 5777952 h 5925790"/>
              <a:gd name="connsiteX32" fmla="*/ 2282460 w 6024493"/>
              <a:gd name="connsiteY32" fmla="*/ 5888165 h 5925790"/>
              <a:gd name="connsiteX33" fmla="*/ 2274864 w 6024493"/>
              <a:gd name="connsiteY33" fmla="*/ 5925790 h 5925790"/>
              <a:gd name="connsiteX34" fmla="*/ 2622600 w 6024493"/>
              <a:gd name="connsiteY34" fmla="*/ 5925790 h 5925790"/>
              <a:gd name="connsiteX35" fmla="*/ 2615004 w 6024493"/>
              <a:gd name="connsiteY35" fmla="*/ 5888165 h 5925790"/>
              <a:gd name="connsiteX36" fmla="*/ 2448732 w 6024493"/>
              <a:gd name="connsiteY36" fmla="*/ 5777952 h 5925790"/>
              <a:gd name="connsiteX37" fmla="*/ 663490 w 6024493"/>
              <a:gd name="connsiteY37" fmla="*/ 5760432 h 5925790"/>
              <a:gd name="connsiteX38" fmla="*/ 479461 w 6024493"/>
              <a:gd name="connsiteY38" fmla="*/ 5882414 h 5925790"/>
              <a:gd name="connsiteX39" fmla="*/ 470704 w 6024493"/>
              <a:gd name="connsiteY39" fmla="*/ 5925790 h 5925790"/>
              <a:gd name="connsiteX40" fmla="*/ 856276 w 6024493"/>
              <a:gd name="connsiteY40" fmla="*/ 5925790 h 5925790"/>
              <a:gd name="connsiteX41" fmla="*/ 847519 w 6024493"/>
              <a:gd name="connsiteY41" fmla="*/ 5882414 h 5925790"/>
              <a:gd name="connsiteX42" fmla="*/ 663490 w 6024493"/>
              <a:gd name="connsiteY42" fmla="*/ 5760432 h 5925790"/>
              <a:gd name="connsiteX43" fmla="*/ 1851311 w 6024493"/>
              <a:gd name="connsiteY43" fmla="*/ 5760432 h 5925790"/>
              <a:gd name="connsiteX44" fmla="*/ 1667282 w 6024493"/>
              <a:gd name="connsiteY44" fmla="*/ 5882414 h 5925790"/>
              <a:gd name="connsiteX45" fmla="*/ 1658525 w 6024493"/>
              <a:gd name="connsiteY45" fmla="*/ 5925790 h 5925790"/>
              <a:gd name="connsiteX46" fmla="*/ 2044097 w 6024493"/>
              <a:gd name="connsiteY46" fmla="*/ 5925790 h 5925790"/>
              <a:gd name="connsiteX47" fmla="*/ 2035340 w 6024493"/>
              <a:gd name="connsiteY47" fmla="*/ 5882414 h 5925790"/>
              <a:gd name="connsiteX48" fmla="*/ 1851311 w 6024493"/>
              <a:gd name="connsiteY48" fmla="*/ 5760432 h 5925790"/>
              <a:gd name="connsiteX49" fmla="*/ 1257406 w 6024493"/>
              <a:gd name="connsiteY49" fmla="*/ 5749920 h 5925790"/>
              <a:gd name="connsiteX50" fmla="*/ 1065306 w 6024493"/>
              <a:gd name="connsiteY50" fmla="*/ 5877253 h 5925790"/>
              <a:gd name="connsiteX51" fmla="*/ 1055506 w 6024493"/>
              <a:gd name="connsiteY51" fmla="*/ 5925790 h 5925790"/>
              <a:gd name="connsiteX52" fmla="*/ 1459295 w 6024493"/>
              <a:gd name="connsiteY52" fmla="*/ 5925790 h 5925790"/>
              <a:gd name="connsiteX53" fmla="*/ 1449496 w 6024493"/>
              <a:gd name="connsiteY53" fmla="*/ 5877253 h 5925790"/>
              <a:gd name="connsiteX54" fmla="*/ 1257406 w 6024493"/>
              <a:gd name="connsiteY54" fmla="*/ 5749920 h 5925790"/>
              <a:gd name="connsiteX55" fmla="*/ 6020989 w 6024493"/>
              <a:gd name="connsiteY55" fmla="*/ 5360984 h 5925790"/>
              <a:gd name="connsiteX56" fmla="*/ 6017485 w 6024493"/>
              <a:gd name="connsiteY56" fmla="*/ 5364488 h 5925790"/>
              <a:gd name="connsiteX57" fmla="*/ 6020989 w 6024493"/>
              <a:gd name="connsiteY57" fmla="*/ 5367992 h 5925790"/>
              <a:gd name="connsiteX58" fmla="*/ 6024493 w 6024493"/>
              <a:gd name="connsiteY58" fmla="*/ 5364488 h 5925790"/>
              <a:gd name="connsiteX59" fmla="*/ 6020989 w 6024493"/>
              <a:gd name="connsiteY59" fmla="*/ 5360984 h 5925790"/>
              <a:gd name="connsiteX60" fmla="*/ 5425321 w 6024493"/>
              <a:gd name="connsiteY60" fmla="*/ 5332953 h 5925790"/>
              <a:gd name="connsiteX61" fmla="*/ 5393785 w 6024493"/>
              <a:gd name="connsiteY61" fmla="*/ 5364489 h 5925790"/>
              <a:gd name="connsiteX62" fmla="*/ 5425321 w 6024493"/>
              <a:gd name="connsiteY62" fmla="*/ 5396025 h 5925790"/>
              <a:gd name="connsiteX63" fmla="*/ 5456857 w 6024493"/>
              <a:gd name="connsiteY63" fmla="*/ 5364489 h 5925790"/>
              <a:gd name="connsiteX64" fmla="*/ 5425321 w 6024493"/>
              <a:gd name="connsiteY64" fmla="*/ 5332953 h 5925790"/>
              <a:gd name="connsiteX65" fmla="*/ 4827901 w 6024493"/>
              <a:gd name="connsiteY65" fmla="*/ 5297913 h 5925790"/>
              <a:gd name="connsiteX66" fmla="*/ 4763078 w 6024493"/>
              <a:gd name="connsiteY66" fmla="*/ 5364488 h 5925790"/>
              <a:gd name="connsiteX67" fmla="*/ 4827901 w 6024493"/>
              <a:gd name="connsiteY67" fmla="*/ 5431063 h 5925790"/>
              <a:gd name="connsiteX68" fmla="*/ 4892724 w 6024493"/>
              <a:gd name="connsiteY68" fmla="*/ 5364488 h 5925790"/>
              <a:gd name="connsiteX69" fmla="*/ 4827901 w 6024493"/>
              <a:gd name="connsiteY69" fmla="*/ 5297913 h 5925790"/>
              <a:gd name="connsiteX70" fmla="*/ 4233985 w 6024493"/>
              <a:gd name="connsiteY70" fmla="*/ 5262874 h 5925790"/>
              <a:gd name="connsiteX71" fmla="*/ 4132370 w 6024493"/>
              <a:gd name="connsiteY71" fmla="*/ 5364488 h 5925790"/>
              <a:gd name="connsiteX72" fmla="*/ 4233985 w 6024493"/>
              <a:gd name="connsiteY72" fmla="*/ 5466102 h 5925790"/>
              <a:gd name="connsiteX73" fmla="*/ 4335599 w 6024493"/>
              <a:gd name="connsiteY73" fmla="*/ 5364488 h 5925790"/>
              <a:gd name="connsiteX74" fmla="*/ 4233985 w 6024493"/>
              <a:gd name="connsiteY74" fmla="*/ 5262874 h 5925790"/>
              <a:gd name="connsiteX75" fmla="*/ 3638317 w 6024493"/>
              <a:gd name="connsiteY75" fmla="*/ 5231339 h 5925790"/>
              <a:gd name="connsiteX76" fmla="*/ 3505167 w 6024493"/>
              <a:gd name="connsiteY76" fmla="*/ 5364489 h 5925790"/>
              <a:gd name="connsiteX77" fmla="*/ 3638317 w 6024493"/>
              <a:gd name="connsiteY77" fmla="*/ 5497639 h 5925790"/>
              <a:gd name="connsiteX78" fmla="*/ 3771467 w 6024493"/>
              <a:gd name="connsiteY78" fmla="*/ 5364489 h 5925790"/>
              <a:gd name="connsiteX79" fmla="*/ 3638317 w 6024493"/>
              <a:gd name="connsiteY79" fmla="*/ 5231339 h 5925790"/>
              <a:gd name="connsiteX80" fmla="*/ 3042648 w 6024493"/>
              <a:gd name="connsiteY80" fmla="*/ 5196299 h 5925790"/>
              <a:gd name="connsiteX81" fmla="*/ 2874459 w 6024493"/>
              <a:gd name="connsiteY81" fmla="*/ 5364488 h 5925790"/>
              <a:gd name="connsiteX82" fmla="*/ 3042648 w 6024493"/>
              <a:gd name="connsiteY82" fmla="*/ 5532677 h 5925790"/>
              <a:gd name="connsiteX83" fmla="*/ 3210837 w 6024493"/>
              <a:gd name="connsiteY83" fmla="*/ 5364488 h 5925790"/>
              <a:gd name="connsiteX84" fmla="*/ 3042648 w 6024493"/>
              <a:gd name="connsiteY84" fmla="*/ 5196299 h 5925790"/>
              <a:gd name="connsiteX85" fmla="*/ 66071 w 6024493"/>
              <a:gd name="connsiteY85" fmla="*/ 5164764 h 5925790"/>
              <a:gd name="connsiteX86" fmla="*/ 26173 w 6024493"/>
              <a:gd name="connsiteY86" fmla="*/ 5168786 h 5925790"/>
              <a:gd name="connsiteX87" fmla="*/ 0 w 6024493"/>
              <a:gd name="connsiteY87" fmla="*/ 5176911 h 5925790"/>
              <a:gd name="connsiteX88" fmla="*/ 0 w 6024493"/>
              <a:gd name="connsiteY88" fmla="*/ 5548562 h 5925790"/>
              <a:gd name="connsiteX89" fmla="*/ 26173 w 6024493"/>
              <a:gd name="connsiteY89" fmla="*/ 5556686 h 5925790"/>
              <a:gd name="connsiteX90" fmla="*/ 66071 w 6024493"/>
              <a:gd name="connsiteY90" fmla="*/ 5560708 h 5925790"/>
              <a:gd name="connsiteX91" fmla="*/ 264043 w 6024493"/>
              <a:gd name="connsiteY91" fmla="*/ 5362736 h 5925790"/>
              <a:gd name="connsiteX92" fmla="*/ 66071 w 6024493"/>
              <a:gd name="connsiteY92" fmla="*/ 5164764 h 5925790"/>
              <a:gd name="connsiteX93" fmla="*/ 2446980 w 6024493"/>
              <a:gd name="connsiteY93" fmla="*/ 5164764 h 5925790"/>
              <a:gd name="connsiteX94" fmla="*/ 2247256 w 6024493"/>
              <a:gd name="connsiteY94" fmla="*/ 5364488 h 5925790"/>
              <a:gd name="connsiteX95" fmla="*/ 2446980 w 6024493"/>
              <a:gd name="connsiteY95" fmla="*/ 5564212 h 5925790"/>
              <a:gd name="connsiteX96" fmla="*/ 2646704 w 6024493"/>
              <a:gd name="connsiteY96" fmla="*/ 5364488 h 5925790"/>
              <a:gd name="connsiteX97" fmla="*/ 2446980 w 6024493"/>
              <a:gd name="connsiteY97" fmla="*/ 5164764 h 5925790"/>
              <a:gd name="connsiteX98" fmla="*/ 661740 w 6024493"/>
              <a:gd name="connsiteY98" fmla="*/ 5136733 h 5925790"/>
              <a:gd name="connsiteX99" fmla="*/ 435736 w 6024493"/>
              <a:gd name="connsiteY99" fmla="*/ 5362737 h 5925790"/>
              <a:gd name="connsiteX100" fmla="*/ 661740 w 6024493"/>
              <a:gd name="connsiteY100" fmla="*/ 5588741 h 5925790"/>
              <a:gd name="connsiteX101" fmla="*/ 887744 w 6024493"/>
              <a:gd name="connsiteY101" fmla="*/ 5362737 h 5925790"/>
              <a:gd name="connsiteX102" fmla="*/ 661740 w 6024493"/>
              <a:gd name="connsiteY102" fmla="*/ 5136733 h 5925790"/>
              <a:gd name="connsiteX103" fmla="*/ 1851312 w 6024493"/>
              <a:gd name="connsiteY103" fmla="*/ 5136733 h 5925790"/>
              <a:gd name="connsiteX104" fmla="*/ 1623556 w 6024493"/>
              <a:gd name="connsiteY104" fmla="*/ 5364489 h 5925790"/>
              <a:gd name="connsiteX105" fmla="*/ 1851312 w 6024493"/>
              <a:gd name="connsiteY105" fmla="*/ 5592245 h 5925790"/>
              <a:gd name="connsiteX106" fmla="*/ 2079068 w 6024493"/>
              <a:gd name="connsiteY106" fmla="*/ 5364489 h 5925790"/>
              <a:gd name="connsiteX107" fmla="*/ 1851312 w 6024493"/>
              <a:gd name="connsiteY107" fmla="*/ 5136733 h 5925790"/>
              <a:gd name="connsiteX108" fmla="*/ 1257408 w 6024493"/>
              <a:gd name="connsiteY108" fmla="*/ 5122717 h 5925790"/>
              <a:gd name="connsiteX109" fmla="*/ 1013885 w 6024493"/>
              <a:gd name="connsiteY109" fmla="*/ 5364488 h 5925790"/>
              <a:gd name="connsiteX110" fmla="*/ 1257408 w 6024493"/>
              <a:gd name="connsiteY110" fmla="*/ 5606259 h 5925790"/>
              <a:gd name="connsiteX111" fmla="*/ 1500918 w 6024493"/>
              <a:gd name="connsiteY111" fmla="*/ 5364488 h 5925790"/>
              <a:gd name="connsiteX112" fmla="*/ 1257408 w 6024493"/>
              <a:gd name="connsiteY112" fmla="*/ 5122717 h 5925790"/>
              <a:gd name="connsiteX113" fmla="*/ 6019237 w 6024493"/>
              <a:gd name="connsiteY113" fmla="*/ 4761812 h 5925790"/>
              <a:gd name="connsiteX114" fmla="*/ 6013981 w 6024493"/>
              <a:gd name="connsiteY114" fmla="*/ 4767068 h 5925790"/>
              <a:gd name="connsiteX115" fmla="*/ 6019237 w 6024493"/>
              <a:gd name="connsiteY115" fmla="*/ 4772324 h 5925790"/>
              <a:gd name="connsiteX116" fmla="*/ 6024493 w 6024493"/>
              <a:gd name="connsiteY116" fmla="*/ 4767068 h 5925790"/>
              <a:gd name="connsiteX117" fmla="*/ 6019237 w 6024493"/>
              <a:gd name="connsiteY117" fmla="*/ 4761812 h 5925790"/>
              <a:gd name="connsiteX118" fmla="*/ 5423570 w 6024493"/>
              <a:gd name="connsiteY118" fmla="*/ 4733781 h 5925790"/>
              <a:gd name="connsiteX119" fmla="*/ 5390282 w 6024493"/>
              <a:gd name="connsiteY119" fmla="*/ 4768821 h 5925790"/>
              <a:gd name="connsiteX120" fmla="*/ 5423570 w 6024493"/>
              <a:gd name="connsiteY120" fmla="*/ 4803861 h 5925790"/>
              <a:gd name="connsiteX121" fmla="*/ 5456858 w 6024493"/>
              <a:gd name="connsiteY121" fmla="*/ 4768821 h 5925790"/>
              <a:gd name="connsiteX122" fmla="*/ 5423570 w 6024493"/>
              <a:gd name="connsiteY122" fmla="*/ 4733781 h 5925790"/>
              <a:gd name="connsiteX123" fmla="*/ 4829653 w 6024493"/>
              <a:gd name="connsiteY123" fmla="*/ 4698741 h 5925790"/>
              <a:gd name="connsiteX124" fmla="*/ 4759574 w 6024493"/>
              <a:gd name="connsiteY124" fmla="*/ 4768820 h 5925790"/>
              <a:gd name="connsiteX125" fmla="*/ 4829653 w 6024493"/>
              <a:gd name="connsiteY125" fmla="*/ 4838899 h 5925790"/>
              <a:gd name="connsiteX126" fmla="*/ 4899732 w 6024493"/>
              <a:gd name="connsiteY126" fmla="*/ 4768820 h 5925790"/>
              <a:gd name="connsiteX127" fmla="*/ 4829653 w 6024493"/>
              <a:gd name="connsiteY127" fmla="*/ 4698741 h 5925790"/>
              <a:gd name="connsiteX128" fmla="*/ 4233985 w 6024493"/>
              <a:gd name="connsiteY128" fmla="*/ 4663702 h 5925790"/>
              <a:gd name="connsiteX129" fmla="*/ 4128866 w 6024493"/>
              <a:gd name="connsiteY129" fmla="*/ 4768820 h 5925790"/>
              <a:gd name="connsiteX130" fmla="*/ 4233985 w 6024493"/>
              <a:gd name="connsiteY130" fmla="*/ 4873938 h 5925790"/>
              <a:gd name="connsiteX131" fmla="*/ 4339102 w 6024493"/>
              <a:gd name="connsiteY131" fmla="*/ 4768820 h 5925790"/>
              <a:gd name="connsiteX132" fmla="*/ 4233985 w 6024493"/>
              <a:gd name="connsiteY132" fmla="*/ 4663702 h 5925790"/>
              <a:gd name="connsiteX133" fmla="*/ 3636565 w 6024493"/>
              <a:gd name="connsiteY133" fmla="*/ 4628663 h 5925790"/>
              <a:gd name="connsiteX134" fmla="*/ 3498159 w 6024493"/>
              <a:gd name="connsiteY134" fmla="*/ 4767069 h 5925790"/>
              <a:gd name="connsiteX135" fmla="*/ 3636565 w 6024493"/>
              <a:gd name="connsiteY135" fmla="*/ 4905475 h 5925790"/>
              <a:gd name="connsiteX136" fmla="*/ 3774971 w 6024493"/>
              <a:gd name="connsiteY136" fmla="*/ 4767069 h 5925790"/>
              <a:gd name="connsiteX137" fmla="*/ 3636565 w 6024493"/>
              <a:gd name="connsiteY137" fmla="*/ 4628663 h 5925790"/>
              <a:gd name="connsiteX138" fmla="*/ 3044400 w 6024493"/>
              <a:gd name="connsiteY138" fmla="*/ 4593623 h 5925790"/>
              <a:gd name="connsiteX139" fmla="*/ 2870955 w 6024493"/>
              <a:gd name="connsiteY139" fmla="*/ 4767068 h 5925790"/>
              <a:gd name="connsiteX140" fmla="*/ 3044400 w 6024493"/>
              <a:gd name="connsiteY140" fmla="*/ 4940513 h 5925790"/>
              <a:gd name="connsiteX141" fmla="*/ 3217845 w 6024493"/>
              <a:gd name="connsiteY141" fmla="*/ 4767068 h 5925790"/>
              <a:gd name="connsiteX142" fmla="*/ 3044400 w 6024493"/>
              <a:gd name="connsiteY142" fmla="*/ 4593623 h 5925790"/>
              <a:gd name="connsiteX143" fmla="*/ 66075 w 6024493"/>
              <a:gd name="connsiteY143" fmla="*/ 4562088 h 5925790"/>
              <a:gd name="connsiteX144" fmla="*/ 24765 w 6024493"/>
              <a:gd name="connsiteY144" fmla="*/ 4566288 h 5925790"/>
              <a:gd name="connsiteX145" fmla="*/ 0 w 6024493"/>
              <a:gd name="connsiteY145" fmla="*/ 4574042 h 5925790"/>
              <a:gd name="connsiteX146" fmla="*/ 0 w 6024493"/>
              <a:gd name="connsiteY146" fmla="*/ 4963599 h 5925790"/>
              <a:gd name="connsiteX147" fmla="*/ 24765 w 6024493"/>
              <a:gd name="connsiteY147" fmla="*/ 4971352 h 5925790"/>
              <a:gd name="connsiteX148" fmla="*/ 66075 w 6024493"/>
              <a:gd name="connsiteY148" fmla="*/ 4975552 h 5925790"/>
              <a:gd name="connsiteX149" fmla="*/ 271055 w 6024493"/>
              <a:gd name="connsiteY149" fmla="*/ 4768820 h 5925790"/>
              <a:gd name="connsiteX150" fmla="*/ 66075 w 6024493"/>
              <a:gd name="connsiteY150" fmla="*/ 4562088 h 5925790"/>
              <a:gd name="connsiteX151" fmla="*/ 2448732 w 6024493"/>
              <a:gd name="connsiteY151" fmla="*/ 4562088 h 5925790"/>
              <a:gd name="connsiteX152" fmla="*/ 2240248 w 6024493"/>
              <a:gd name="connsiteY152" fmla="*/ 4768820 h 5925790"/>
              <a:gd name="connsiteX153" fmla="*/ 2448732 w 6024493"/>
              <a:gd name="connsiteY153" fmla="*/ 4975552 h 5925790"/>
              <a:gd name="connsiteX154" fmla="*/ 2657216 w 6024493"/>
              <a:gd name="connsiteY154" fmla="*/ 4768820 h 5925790"/>
              <a:gd name="connsiteX155" fmla="*/ 2448732 w 6024493"/>
              <a:gd name="connsiteY155" fmla="*/ 4562088 h 5925790"/>
              <a:gd name="connsiteX156" fmla="*/ 661744 w 6024493"/>
              <a:gd name="connsiteY156" fmla="*/ 4527049 h 5925790"/>
              <a:gd name="connsiteX157" fmla="*/ 421724 w 6024493"/>
              <a:gd name="connsiteY157" fmla="*/ 4767069 h 5925790"/>
              <a:gd name="connsiteX158" fmla="*/ 661744 w 6024493"/>
              <a:gd name="connsiteY158" fmla="*/ 5007089 h 5925790"/>
              <a:gd name="connsiteX159" fmla="*/ 901764 w 6024493"/>
              <a:gd name="connsiteY159" fmla="*/ 4767069 h 5925790"/>
              <a:gd name="connsiteX160" fmla="*/ 661744 w 6024493"/>
              <a:gd name="connsiteY160" fmla="*/ 4527049 h 5925790"/>
              <a:gd name="connsiteX161" fmla="*/ 1853063 w 6024493"/>
              <a:gd name="connsiteY161" fmla="*/ 4527049 h 5925790"/>
              <a:gd name="connsiteX162" fmla="*/ 1609540 w 6024493"/>
              <a:gd name="connsiteY162" fmla="*/ 4768820 h 5925790"/>
              <a:gd name="connsiteX163" fmla="*/ 1853063 w 6024493"/>
              <a:gd name="connsiteY163" fmla="*/ 5010591 h 5925790"/>
              <a:gd name="connsiteX164" fmla="*/ 2096586 w 6024493"/>
              <a:gd name="connsiteY164" fmla="*/ 4768820 h 5925790"/>
              <a:gd name="connsiteX165" fmla="*/ 1853063 w 6024493"/>
              <a:gd name="connsiteY165" fmla="*/ 4527049 h 5925790"/>
              <a:gd name="connsiteX166" fmla="*/ 1257410 w 6024493"/>
              <a:gd name="connsiteY166" fmla="*/ 4502521 h 5925790"/>
              <a:gd name="connsiteX167" fmla="*/ 992863 w 6024493"/>
              <a:gd name="connsiteY167" fmla="*/ 4767068 h 5925790"/>
              <a:gd name="connsiteX168" fmla="*/ 1257410 w 6024493"/>
              <a:gd name="connsiteY168" fmla="*/ 5031615 h 5925790"/>
              <a:gd name="connsiteX169" fmla="*/ 1521942 w 6024493"/>
              <a:gd name="connsiteY169" fmla="*/ 4767068 h 5925790"/>
              <a:gd name="connsiteX170" fmla="*/ 1257410 w 6024493"/>
              <a:gd name="connsiteY170" fmla="*/ 4502521 h 5925790"/>
              <a:gd name="connsiteX171" fmla="*/ 6020989 w 6024493"/>
              <a:gd name="connsiteY171" fmla="*/ 4169670 h 5925790"/>
              <a:gd name="connsiteX172" fmla="*/ 6017485 w 6024493"/>
              <a:gd name="connsiteY172" fmla="*/ 4173174 h 5925790"/>
              <a:gd name="connsiteX173" fmla="*/ 6020989 w 6024493"/>
              <a:gd name="connsiteY173" fmla="*/ 4176678 h 5925790"/>
              <a:gd name="connsiteX174" fmla="*/ 6024493 w 6024493"/>
              <a:gd name="connsiteY174" fmla="*/ 4173174 h 5925790"/>
              <a:gd name="connsiteX175" fmla="*/ 6020989 w 6024493"/>
              <a:gd name="connsiteY175" fmla="*/ 4169670 h 5925790"/>
              <a:gd name="connsiteX176" fmla="*/ 5425321 w 6024493"/>
              <a:gd name="connsiteY176" fmla="*/ 4141638 h 5925790"/>
              <a:gd name="connsiteX177" fmla="*/ 5393785 w 6024493"/>
              <a:gd name="connsiteY177" fmla="*/ 4173174 h 5925790"/>
              <a:gd name="connsiteX178" fmla="*/ 5425321 w 6024493"/>
              <a:gd name="connsiteY178" fmla="*/ 4204688 h 5925790"/>
              <a:gd name="connsiteX179" fmla="*/ 5456857 w 6024493"/>
              <a:gd name="connsiteY179" fmla="*/ 4173174 h 5925790"/>
              <a:gd name="connsiteX180" fmla="*/ 5425321 w 6024493"/>
              <a:gd name="connsiteY180" fmla="*/ 4141638 h 5925790"/>
              <a:gd name="connsiteX181" fmla="*/ 4827901 w 6024493"/>
              <a:gd name="connsiteY181" fmla="*/ 4106599 h 5925790"/>
              <a:gd name="connsiteX182" fmla="*/ 4763078 w 6024493"/>
              <a:gd name="connsiteY182" fmla="*/ 4173174 h 5925790"/>
              <a:gd name="connsiteX183" fmla="*/ 4827901 w 6024493"/>
              <a:gd name="connsiteY183" fmla="*/ 4239727 h 5925790"/>
              <a:gd name="connsiteX184" fmla="*/ 4892724 w 6024493"/>
              <a:gd name="connsiteY184" fmla="*/ 4173174 h 5925790"/>
              <a:gd name="connsiteX185" fmla="*/ 4827901 w 6024493"/>
              <a:gd name="connsiteY185" fmla="*/ 4106599 h 5925790"/>
              <a:gd name="connsiteX186" fmla="*/ 4233985 w 6024493"/>
              <a:gd name="connsiteY186" fmla="*/ 4071561 h 5925790"/>
              <a:gd name="connsiteX187" fmla="*/ 4132370 w 6024493"/>
              <a:gd name="connsiteY187" fmla="*/ 4173174 h 5925790"/>
              <a:gd name="connsiteX188" fmla="*/ 4233985 w 6024493"/>
              <a:gd name="connsiteY188" fmla="*/ 4274766 h 5925790"/>
              <a:gd name="connsiteX189" fmla="*/ 4335599 w 6024493"/>
              <a:gd name="connsiteY189" fmla="*/ 4173174 h 5925790"/>
              <a:gd name="connsiteX190" fmla="*/ 4233985 w 6024493"/>
              <a:gd name="connsiteY190" fmla="*/ 4071561 h 5925790"/>
              <a:gd name="connsiteX191" fmla="*/ 3638317 w 6024493"/>
              <a:gd name="connsiteY191" fmla="*/ 4040025 h 5925790"/>
              <a:gd name="connsiteX192" fmla="*/ 3505167 w 6024493"/>
              <a:gd name="connsiteY192" fmla="*/ 4173174 h 5925790"/>
              <a:gd name="connsiteX193" fmla="*/ 3638317 w 6024493"/>
              <a:gd name="connsiteY193" fmla="*/ 4306302 h 5925790"/>
              <a:gd name="connsiteX194" fmla="*/ 3771467 w 6024493"/>
              <a:gd name="connsiteY194" fmla="*/ 4173174 h 5925790"/>
              <a:gd name="connsiteX195" fmla="*/ 3638317 w 6024493"/>
              <a:gd name="connsiteY195" fmla="*/ 4040025 h 5925790"/>
              <a:gd name="connsiteX196" fmla="*/ 3044400 w 6024493"/>
              <a:gd name="connsiteY196" fmla="*/ 4004986 h 5925790"/>
              <a:gd name="connsiteX197" fmla="*/ 2877963 w 6024493"/>
              <a:gd name="connsiteY197" fmla="*/ 4171423 h 5925790"/>
              <a:gd name="connsiteX198" fmla="*/ 3044400 w 6024493"/>
              <a:gd name="connsiteY198" fmla="*/ 4337837 h 5925790"/>
              <a:gd name="connsiteX199" fmla="*/ 3210837 w 6024493"/>
              <a:gd name="connsiteY199" fmla="*/ 4171423 h 5925790"/>
              <a:gd name="connsiteX200" fmla="*/ 3044400 w 6024493"/>
              <a:gd name="connsiteY200" fmla="*/ 4004986 h 5925790"/>
              <a:gd name="connsiteX201" fmla="*/ 66076 w 6024493"/>
              <a:gd name="connsiteY201" fmla="*/ 3973453 h 5925790"/>
              <a:gd name="connsiteX202" fmla="*/ 26178 w 6024493"/>
              <a:gd name="connsiteY202" fmla="*/ 3977475 h 5925790"/>
              <a:gd name="connsiteX203" fmla="*/ 0 w 6024493"/>
              <a:gd name="connsiteY203" fmla="*/ 3985601 h 5925790"/>
              <a:gd name="connsiteX204" fmla="*/ 0 w 6024493"/>
              <a:gd name="connsiteY204" fmla="*/ 4357225 h 5925790"/>
              <a:gd name="connsiteX205" fmla="*/ 26178 w 6024493"/>
              <a:gd name="connsiteY205" fmla="*/ 4365350 h 5925790"/>
              <a:gd name="connsiteX206" fmla="*/ 66076 w 6024493"/>
              <a:gd name="connsiteY206" fmla="*/ 4369372 h 5925790"/>
              <a:gd name="connsiteX207" fmla="*/ 264048 w 6024493"/>
              <a:gd name="connsiteY207" fmla="*/ 4171424 h 5925790"/>
              <a:gd name="connsiteX208" fmla="*/ 66076 w 6024493"/>
              <a:gd name="connsiteY208" fmla="*/ 3973453 h 5925790"/>
              <a:gd name="connsiteX209" fmla="*/ 2446980 w 6024493"/>
              <a:gd name="connsiteY209" fmla="*/ 3973452 h 5925790"/>
              <a:gd name="connsiteX210" fmla="*/ 2247256 w 6024493"/>
              <a:gd name="connsiteY210" fmla="*/ 4173175 h 5925790"/>
              <a:gd name="connsiteX211" fmla="*/ 2446980 w 6024493"/>
              <a:gd name="connsiteY211" fmla="*/ 4372876 h 5925790"/>
              <a:gd name="connsiteX212" fmla="*/ 2646704 w 6024493"/>
              <a:gd name="connsiteY212" fmla="*/ 4173175 h 5925790"/>
              <a:gd name="connsiteX213" fmla="*/ 2446980 w 6024493"/>
              <a:gd name="connsiteY213" fmla="*/ 3973452 h 5925790"/>
              <a:gd name="connsiteX214" fmla="*/ 661745 w 6024493"/>
              <a:gd name="connsiteY214" fmla="*/ 3945420 h 5925790"/>
              <a:gd name="connsiteX215" fmla="*/ 435741 w 6024493"/>
              <a:gd name="connsiteY215" fmla="*/ 4171423 h 5925790"/>
              <a:gd name="connsiteX216" fmla="*/ 661745 w 6024493"/>
              <a:gd name="connsiteY216" fmla="*/ 4397404 h 5925790"/>
              <a:gd name="connsiteX217" fmla="*/ 887749 w 6024493"/>
              <a:gd name="connsiteY217" fmla="*/ 4171423 h 5925790"/>
              <a:gd name="connsiteX218" fmla="*/ 661745 w 6024493"/>
              <a:gd name="connsiteY218" fmla="*/ 3945420 h 5925790"/>
              <a:gd name="connsiteX219" fmla="*/ 1853064 w 6024493"/>
              <a:gd name="connsiteY219" fmla="*/ 3945420 h 5925790"/>
              <a:gd name="connsiteX220" fmla="*/ 1627060 w 6024493"/>
              <a:gd name="connsiteY220" fmla="*/ 4171423 h 5925790"/>
              <a:gd name="connsiteX221" fmla="*/ 1853064 w 6024493"/>
              <a:gd name="connsiteY221" fmla="*/ 4397404 h 5925790"/>
              <a:gd name="connsiteX222" fmla="*/ 2079068 w 6024493"/>
              <a:gd name="connsiteY222" fmla="*/ 4171423 h 5925790"/>
              <a:gd name="connsiteX223" fmla="*/ 1853064 w 6024493"/>
              <a:gd name="connsiteY223" fmla="*/ 3945420 h 5925790"/>
              <a:gd name="connsiteX224" fmla="*/ 1257413 w 6024493"/>
              <a:gd name="connsiteY224" fmla="*/ 3931404 h 5925790"/>
              <a:gd name="connsiteX225" fmla="*/ 1017394 w 6024493"/>
              <a:gd name="connsiteY225" fmla="*/ 4171423 h 5925790"/>
              <a:gd name="connsiteX226" fmla="*/ 1257413 w 6024493"/>
              <a:gd name="connsiteY226" fmla="*/ 4411420 h 5925790"/>
              <a:gd name="connsiteX227" fmla="*/ 1497416 w 6024493"/>
              <a:gd name="connsiteY227" fmla="*/ 4171423 h 5925790"/>
              <a:gd name="connsiteX228" fmla="*/ 1257413 w 6024493"/>
              <a:gd name="connsiteY228" fmla="*/ 3931404 h 5925790"/>
              <a:gd name="connsiteX229" fmla="*/ 6019237 w 6024493"/>
              <a:gd name="connsiteY229" fmla="*/ 3574006 h 5925790"/>
              <a:gd name="connsiteX230" fmla="*/ 6017485 w 6024493"/>
              <a:gd name="connsiteY230" fmla="*/ 3575758 h 5925790"/>
              <a:gd name="connsiteX231" fmla="*/ 6019237 w 6024493"/>
              <a:gd name="connsiteY231" fmla="*/ 3577509 h 5925790"/>
              <a:gd name="connsiteX232" fmla="*/ 6020989 w 6024493"/>
              <a:gd name="connsiteY232" fmla="*/ 3575758 h 5925790"/>
              <a:gd name="connsiteX233" fmla="*/ 6019237 w 6024493"/>
              <a:gd name="connsiteY233" fmla="*/ 3574006 h 5925790"/>
              <a:gd name="connsiteX234" fmla="*/ 5423569 w 6024493"/>
              <a:gd name="connsiteY234" fmla="*/ 3552983 h 5925790"/>
              <a:gd name="connsiteX235" fmla="*/ 5397289 w 6024493"/>
              <a:gd name="connsiteY235" fmla="*/ 3577511 h 5925790"/>
              <a:gd name="connsiteX236" fmla="*/ 5423569 w 6024493"/>
              <a:gd name="connsiteY236" fmla="*/ 3602039 h 5925790"/>
              <a:gd name="connsiteX237" fmla="*/ 5449849 w 6024493"/>
              <a:gd name="connsiteY237" fmla="*/ 3577511 h 5925790"/>
              <a:gd name="connsiteX238" fmla="*/ 5423569 w 6024493"/>
              <a:gd name="connsiteY238" fmla="*/ 3552983 h 5925790"/>
              <a:gd name="connsiteX239" fmla="*/ 4827901 w 6024493"/>
              <a:gd name="connsiteY239" fmla="*/ 3517943 h 5925790"/>
              <a:gd name="connsiteX240" fmla="*/ 4770086 w 6024493"/>
              <a:gd name="connsiteY240" fmla="*/ 3575759 h 5925790"/>
              <a:gd name="connsiteX241" fmla="*/ 4827901 w 6024493"/>
              <a:gd name="connsiteY241" fmla="*/ 3633574 h 5925790"/>
              <a:gd name="connsiteX242" fmla="*/ 4885716 w 6024493"/>
              <a:gd name="connsiteY242" fmla="*/ 3575759 h 5925790"/>
              <a:gd name="connsiteX243" fmla="*/ 4827901 w 6024493"/>
              <a:gd name="connsiteY243" fmla="*/ 3517943 h 5925790"/>
              <a:gd name="connsiteX244" fmla="*/ 4233985 w 6024493"/>
              <a:gd name="connsiteY244" fmla="*/ 3486409 h 5925790"/>
              <a:gd name="connsiteX245" fmla="*/ 4142882 w 6024493"/>
              <a:gd name="connsiteY245" fmla="*/ 3577511 h 5925790"/>
              <a:gd name="connsiteX246" fmla="*/ 4233985 w 6024493"/>
              <a:gd name="connsiteY246" fmla="*/ 3668613 h 5925790"/>
              <a:gd name="connsiteX247" fmla="*/ 4325086 w 6024493"/>
              <a:gd name="connsiteY247" fmla="*/ 3577511 h 5925790"/>
              <a:gd name="connsiteX248" fmla="*/ 4233985 w 6024493"/>
              <a:gd name="connsiteY248" fmla="*/ 3486409 h 5925790"/>
              <a:gd name="connsiteX249" fmla="*/ 3638316 w 6024493"/>
              <a:gd name="connsiteY249" fmla="*/ 3454874 h 5925790"/>
              <a:gd name="connsiteX250" fmla="*/ 3515678 w 6024493"/>
              <a:gd name="connsiteY250" fmla="*/ 3577511 h 5925790"/>
              <a:gd name="connsiteX251" fmla="*/ 3638316 w 6024493"/>
              <a:gd name="connsiteY251" fmla="*/ 3700150 h 5925790"/>
              <a:gd name="connsiteX252" fmla="*/ 3760954 w 6024493"/>
              <a:gd name="connsiteY252" fmla="*/ 3577511 h 5925790"/>
              <a:gd name="connsiteX253" fmla="*/ 3638316 w 6024493"/>
              <a:gd name="connsiteY253" fmla="*/ 3454874 h 5925790"/>
              <a:gd name="connsiteX254" fmla="*/ 3044400 w 6024493"/>
              <a:gd name="connsiteY254" fmla="*/ 3426842 h 5925790"/>
              <a:gd name="connsiteX255" fmla="*/ 2891979 w 6024493"/>
              <a:gd name="connsiteY255" fmla="*/ 3577511 h 5925790"/>
              <a:gd name="connsiteX256" fmla="*/ 3044400 w 6024493"/>
              <a:gd name="connsiteY256" fmla="*/ 3728180 h 5925790"/>
              <a:gd name="connsiteX257" fmla="*/ 3196821 w 6024493"/>
              <a:gd name="connsiteY257" fmla="*/ 3577511 h 5925790"/>
              <a:gd name="connsiteX258" fmla="*/ 3044400 w 6024493"/>
              <a:gd name="connsiteY258" fmla="*/ 3426842 h 5925790"/>
              <a:gd name="connsiteX259" fmla="*/ 66079 w 6024493"/>
              <a:gd name="connsiteY259" fmla="*/ 3398811 h 5925790"/>
              <a:gd name="connsiteX260" fmla="*/ 0 w 6024493"/>
              <a:gd name="connsiteY260" fmla="*/ 3412153 h 5925790"/>
              <a:gd name="connsiteX261" fmla="*/ 0 w 6024493"/>
              <a:gd name="connsiteY261" fmla="*/ 3739370 h 5925790"/>
              <a:gd name="connsiteX262" fmla="*/ 66079 w 6024493"/>
              <a:gd name="connsiteY262" fmla="*/ 3752710 h 5925790"/>
              <a:gd name="connsiteX263" fmla="*/ 243028 w 6024493"/>
              <a:gd name="connsiteY263" fmla="*/ 3575761 h 5925790"/>
              <a:gd name="connsiteX264" fmla="*/ 66079 w 6024493"/>
              <a:gd name="connsiteY264" fmla="*/ 3398811 h 5925790"/>
              <a:gd name="connsiteX265" fmla="*/ 2446980 w 6024493"/>
              <a:gd name="connsiteY265" fmla="*/ 3398809 h 5925790"/>
              <a:gd name="connsiteX266" fmla="*/ 2268279 w 6024493"/>
              <a:gd name="connsiteY266" fmla="*/ 3577512 h 5925790"/>
              <a:gd name="connsiteX267" fmla="*/ 2446980 w 6024493"/>
              <a:gd name="connsiteY267" fmla="*/ 3756213 h 5925790"/>
              <a:gd name="connsiteX268" fmla="*/ 2625681 w 6024493"/>
              <a:gd name="connsiteY268" fmla="*/ 3577512 h 5925790"/>
              <a:gd name="connsiteX269" fmla="*/ 2446980 w 6024493"/>
              <a:gd name="connsiteY269" fmla="*/ 3398809 h 5925790"/>
              <a:gd name="connsiteX270" fmla="*/ 661747 w 6024493"/>
              <a:gd name="connsiteY270" fmla="*/ 3377789 h 5925790"/>
              <a:gd name="connsiteX271" fmla="*/ 463775 w 6024493"/>
              <a:gd name="connsiteY271" fmla="*/ 3575760 h 5925790"/>
              <a:gd name="connsiteX272" fmla="*/ 661747 w 6024493"/>
              <a:gd name="connsiteY272" fmla="*/ 3773731 h 5925790"/>
              <a:gd name="connsiteX273" fmla="*/ 859719 w 6024493"/>
              <a:gd name="connsiteY273" fmla="*/ 3575760 h 5925790"/>
              <a:gd name="connsiteX274" fmla="*/ 661747 w 6024493"/>
              <a:gd name="connsiteY274" fmla="*/ 3377789 h 5925790"/>
              <a:gd name="connsiteX275" fmla="*/ 1853063 w 6024493"/>
              <a:gd name="connsiteY275" fmla="*/ 3377789 h 5925790"/>
              <a:gd name="connsiteX276" fmla="*/ 1655091 w 6024493"/>
              <a:gd name="connsiteY276" fmla="*/ 3575759 h 5925790"/>
              <a:gd name="connsiteX277" fmla="*/ 1853063 w 6024493"/>
              <a:gd name="connsiteY277" fmla="*/ 3773731 h 5925790"/>
              <a:gd name="connsiteX278" fmla="*/ 2051035 w 6024493"/>
              <a:gd name="connsiteY278" fmla="*/ 3575759 h 5925790"/>
              <a:gd name="connsiteX279" fmla="*/ 1853063 w 6024493"/>
              <a:gd name="connsiteY279" fmla="*/ 3377789 h 5925790"/>
              <a:gd name="connsiteX280" fmla="*/ 1259147 w 6024493"/>
              <a:gd name="connsiteY280" fmla="*/ 3370779 h 5925790"/>
              <a:gd name="connsiteX281" fmla="*/ 1052435 w 6024493"/>
              <a:gd name="connsiteY281" fmla="*/ 3577511 h 5925790"/>
              <a:gd name="connsiteX282" fmla="*/ 1259147 w 6024493"/>
              <a:gd name="connsiteY282" fmla="*/ 3784243 h 5925790"/>
              <a:gd name="connsiteX283" fmla="*/ 1465879 w 6024493"/>
              <a:gd name="connsiteY283" fmla="*/ 3577511 h 5925790"/>
              <a:gd name="connsiteX284" fmla="*/ 1259147 w 6024493"/>
              <a:gd name="connsiteY284" fmla="*/ 3370779 h 5925790"/>
              <a:gd name="connsiteX285" fmla="*/ 5425321 w 6024493"/>
              <a:gd name="connsiteY285" fmla="*/ 2967827 h 5925790"/>
              <a:gd name="connsiteX286" fmla="*/ 5411305 w 6024493"/>
              <a:gd name="connsiteY286" fmla="*/ 2981843 h 5925790"/>
              <a:gd name="connsiteX287" fmla="*/ 5425321 w 6024493"/>
              <a:gd name="connsiteY287" fmla="*/ 2995859 h 5925790"/>
              <a:gd name="connsiteX288" fmla="*/ 5439337 w 6024493"/>
              <a:gd name="connsiteY288" fmla="*/ 2981843 h 5925790"/>
              <a:gd name="connsiteX289" fmla="*/ 5425321 w 6024493"/>
              <a:gd name="connsiteY289" fmla="*/ 2967827 h 5925790"/>
              <a:gd name="connsiteX290" fmla="*/ 4827900 w 6024493"/>
              <a:gd name="connsiteY290" fmla="*/ 2936292 h 5925790"/>
              <a:gd name="connsiteX291" fmla="*/ 4784101 w 6024493"/>
              <a:gd name="connsiteY291" fmla="*/ 2980091 h 5925790"/>
              <a:gd name="connsiteX292" fmla="*/ 4827900 w 6024493"/>
              <a:gd name="connsiteY292" fmla="*/ 3023891 h 5925790"/>
              <a:gd name="connsiteX293" fmla="*/ 4871699 w 6024493"/>
              <a:gd name="connsiteY293" fmla="*/ 2980091 h 5925790"/>
              <a:gd name="connsiteX294" fmla="*/ 4827900 w 6024493"/>
              <a:gd name="connsiteY294" fmla="*/ 2936292 h 5925790"/>
              <a:gd name="connsiteX295" fmla="*/ 4233986 w 6024493"/>
              <a:gd name="connsiteY295" fmla="*/ 2908262 h 5925790"/>
              <a:gd name="connsiteX296" fmla="*/ 4160402 w 6024493"/>
              <a:gd name="connsiteY296" fmla="*/ 2981844 h 5925790"/>
              <a:gd name="connsiteX297" fmla="*/ 4233986 w 6024493"/>
              <a:gd name="connsiteY297" fmla="*/ 3055429 h 5925790"/>
              <a:gd name="connsiteX298" fmla="*/ 4307568 w 6024493"/>
              <a:gd name="connsiteY298" fmla="*/ 2981844 h 5925790"/>
              <a:gd name="connsiteX299" fmla="*/ 4233986 w 6024493"/>
              <a:gd name="connsiteY299" fmla="*/ 2908262 h 5925790"/>
              <a:gd name="connsiteX300" fmla="*/ 3638316 w 6024493"/>
              <a:gd name="connsiteY300" fmla="*/ 2880230 h 5925790"/>
              <a:gd name="connsiteX301" fmla="*/ 3536702 w 6024493"/>
              <a:gd name="connsiteY301" fmla="*/ 2981843 h 5925790"/>
              <a:gd name="connsiteX302" fmla="*/ 3638316 w 6024493"/>
              <a:gd name="connsiteY302" fmla="*/ 3083459 h 5925790"/>
              <a:gd name="connsiteX303" fmla="*/ 3739930 w 6024493"/>
              <a:gd name="connsiteY303" fmla="*/ 2981843 h 5925790"/>
              <a:gd name="connsiteX304" fmla="*/ 3638316 w 6024493"/>
              <a:gd name="connsiteY304" fmla="*/ 2880230 h 5925790"/>
              <a:gd name="connsiteX305" fmla="*/ 3042648 w 6024493"/>
              <a:gd name="connsiteY305" fmla="*/ 2852200 h 5925790"/>
              <a:gd name="connsiteX306" fmla="*/ 2913002 w 6024493"/>
              <a:gd name="connsiteY306" fmla="*/ 2980092 h 5925790"/>
              <a:gd name="connsiteX307" fmla="*/ 3042648 w 6024493"/>
              <a:gd name="connsiteY307" fmla="*/ 3107988 h 5925790"/>
              <a:gd name="connsiteX308" fmla="*/ 3172294 w 6024493"/>
              <a:gd name="connsiteY308" fmla="*/ 2980092 h 5925790"/>
              <a:gd name="connsiteX309" fmla="*/ 3042648 w 6024493"/>
              <a:gd name="connsiteY309" fmla="*/ 2852200 h 5925790"/>
              <a:gd name="connsiteX310" fmla="*/ 67832 w 6024493"/>
              <a:gd name="connsiteY310" fmla="*/ 2831178 h 5925790"/>
              <a:gd name="connsiteX311" fmla="*/ 9185 w 6024493"/>
              <a:gd name="connsiteY311" fmla="*/ 2843018 h 5925790"/>
              <a:gd name="connsiteX312" fmla="*/ 0 w 6024493"/>
              <a:gd name="connsiteY312" fmla="*/ 2849211 h 5925790"/>
              <a:gd name="connsiteX313" fmla="*/ 0 w 6024493"/>
              <a:gd name="connsiteY313" fmla="*/ 3114480 h 5925790"/>
              <a:gd name="connsiteX314" fmla="*/ 9185 w 6024493"/>
              <a:gd name="connsiteY314" fmla="*/ 3120673 h 5925790"/>
              <a:gd name="connsiteX315" fmla="*/ 67832 w 6024493"/>
              <a:gd name="connsiteY315" fmla="*/ 3132513 h 5925790"/>
              <a:gd name="connsiteX316" fmla="*/ 218501 w 6024493"/>
              <a:gd name="connsiteY316" fmla="*/ 2981844 h 5925790"/>
              <a:gd name="connsiteX317" fmla="*/ 67832 w 6024493"/>
              <a:gd name="connsiteY317" fmla="*/ 2831178 h 5925790"/>
              <a:gd name="connsiteX318" fmla="*/ 2448732 w 6024493"/>
              <a:gd name="connsiteY318" fmla="*/ 2831177 h 5925790"/>
              <a:gd name="connsiteX319" fmla="*/ 2296311 w 6024493"/>
              <a:gd name="connsiteY319" fmla="*/ 2981843 h 5925790"/>
              <a:gd name="connsiteX320" fmla="*/ 2448732 w 6024493"/>
              <a:gd name="connsiteY320" fmla="*/ 3132513 h 5925790"/>
              <a:gd name="connsiteX321" fmla="*/ 2601153 w 6024493"/>
              <a:gd name="connsiteY321" fmla="*/ 2981843 h 5925790"/>
              <a:gd name="connsiteX322" fmla="*/ 2448732 w 6024493"/>
              <a:gd name="connsiteY322" fmla="*/ 2831177 h 5925790"/>
              <a:gd name="connsiteX323" fmla="*/ 663501 w 6024493"/>
              <a:gd name="connsiteY323" fmla="*/ 2817162 h 5925790"/>
              <a:gd name="connsiteX324" fmla="*/ 498816 w 6024493"/>
              <a:gd name="connsiteY324" fmla="*/ 2981844 h 5925790"/>
              <a:gd name="connsiteX325" fmla="*/ 663501 w 6024493"/>
              <a:gd name="connsiteY325" fmla="*/ 3146530 h 5925790"/>
              <a:gd name="connsiteX326" fmla="*/ 828186 w 6024493"/>
              <a:gd name="connsiteY326" fmla="*/ 2981844 h 5925790"/>
              <a:gd name="connsiteX327" fmla="*/ 663501 w 6024493"/>
              <a:gd name="connsiteY327" fmla="*/ 2817162 h 5925790"/>
              <a:gd name="connsiteX328" fmla="*/ 1853064 w 6024493"/>
              <a:gd name="connsiteY328" fmla="*/ 2813657 h 5925790"/>
              <a:gd name="connsiteX329" fmla="*/ 1686627 w 6024493"/>
              <a:gd name="connsiteY329" fmla="*/ 2981843 h 5925790"/>
              <a:gd name="connsiteX330" fmla="*/ 1853064 w 6024493"/>
              <a:gd name="connsiteY330" fmla="*/ 3150034 h 5925790"/>
              <a:gd name="connsiteX331" fmla="*/ 2019501 w 6024493"/>
              <a:gd name="connsiteY331" fmla="*/ 2981843 h 5925790"/>
              <a:gd name="connsiteX332" fmla="*/ 1853064 w 6024493"/>
              <a:gd name="connsiteY332" fmla="*/ 2813657 h 5925790"/>
              <a:gd name="connsiteX333" fmla="*/ 1259147 w 6024493"/>
              <a:gd name="connsiteY333" fmla="*/ 2810154 h 5925790"/>
              <a:gd name="connsiteX334" fmla="*/ 1087476 w 6024493"/>
              <a:gd name="connsiteY334" fmla="*/ 2981847 h 5925790"/>
              <a:gd name="connsiteX335" fmla="*/ 1259147 w 6024493"/>
              <a:gd name="connsiteY335" fmla="*/ 3153539 h 5925790"/>
              <a:gd name="connsiteX336" fmla="*/ 1430840 w 6024493"/>
              <a:gd name="connsiteY336" fmla="*/ 2981847 h 5925790"/>
              <a:gd name="connsiteX337" fmla="*/ 1259147 w 6024493"/>
              <a:gd name="connsiteY337" fmla="*/ 2810154 h 5925790"/>
              <a:gd name="connsiteX338" fmla="*/ 5425321 w 6024493"/>
              <a:gd name="connsiteY338" fmla="*/ 2382683 h 5925790"/>
              <a:gd name="connsiteX339" fmla="*/ 5421817 w 6024493"/>
              <a:gd name="connsiteY339" fmla="*/ 2386187 h 5925790"/>
              <a:gd name="connsiteX340" fmla="*/ 5425321 w 6024493"/>
              <a:gd name="connsiteY340" fmla="*/ 2389690 h 5925790"/>
              <a:gd name="connsiteX341" fmla="*/ 5428825 w 6024493"/>
              <a:gd name="connsiteY341" fmla="*/ 2386187 h 5925790"/>
              <a:gd name="connsiteX342" fmla="*/ 5425321 w 6024493"/>
              <a:gd name="connsiteY342" fmla="*/ 2382683 h 5925790"/>
              <a:gd name="connsiteX343" fmla="*/ 4827901 w 6024493"/>
              <a:gd name="connsiteY343" fmla="*/ 2358155 h 5925790"/>
              <a:gd name="connsiteX344" fmla="*/ 4801621 w 6024493"/>
              <a:gd name="connsiteY344" fmla="*/ 2384435 h 5925790"/>
              <a:gd name="connsiteX345" fmla="*/ 4827901 w 6024493"/>
              <a:gd name="connsiteY345" fmla="*/ 2410715 h 5925790"/>
              <a:gd name="connsiteX346" fmla="*/ 4854181 w 6024493"/>
              <a:gd name="connsiteY346" fmla="*/ 2384435 h 5925790"/>
              <a:gd name="connsiteX347" fmla="*/ 4827901 w 6024493"/>
              <a:gd name="connsiteY347" fmla="*/ 2358155 h 5925790"/>
              <a:gd name="connsiteX348" fmla="*/ 4232233 w 6024493"/>
              <a:gd name="connsiteY348" fmla="*/ 2330125 h 5925790"/>
              <a:gd name="connsiteX349" fmla="*/ 4177921 w 6024493"/>
              <a:gd name="connsiteY349" fmla="*/ 2384435 h 5925790"/>
              <a:gd name="connsiteX350" fmla="*/ 4232233 w 6024493"/>
              <a:gd name="connsiteY350" fmla="*/ 2438746 h 5925790"/>
              <a:gd name="connsiteX351" fmla="*/ 4286543 w 6024493"/>
              <a:gd name="connsiteY351" fmla="*/ 2384435 h 5925790"/>
              <a:gd name="connsiteX352" fmla="*/ 4232233 w 6024493"/>
              <a:gd name="connsiteY352" fmla="*/ 2330125 h 5925790"/>
              <a:gd name="connsiteX353" fmla="*/ 3638317 w 6024493"/>
              <a:gd name="connsiteY353" fmla="*/ 2305598 h 5925790"/>
              <a:gd name="connsiteX354" fmla="*/ 3557726 w 6024493"/>
              <a:gd name="connsiteY354" fmla="*/ 2386187 h 5925790"/>
              <a:gd name="connsiteX355" fmla="*/ 3638317 w 6024493"/>
              <a:gd name="connsiteY355" fmla="*/ 2466777 h 5925790"/>
              <a:gd name="connsiteX356" fmla="*/ 3718908 w 6024493"/>
              <a:gd name="connsiteY356" fmla="*/ 2386187 h 5925790"/>
              <a:gd name="connsiteX357" fmla="*/ 3638317 w 6024493"/>
              <a:gd name="connsiteY357" fmla="*/ 2305598 h 5925790"/>
              <a:gd name="connsiteX358" fmla="*/ 3042648 w 6024493"/>
              <a:gd name="connsiteY358" fmla="*/ 2284575 h 5925790"/>
              <a:gd name="connsiteX359" fmla="*/ 2941034 w 6024493"/>
              <a:gd name="connsiteY359" fmla="*/ 2386188 h 5925790"/>
              <a:gd name="connsiteX360" fmla="*/ 3042648 w 6024493"/>
              <a:gd name="connsiteY360" fmla="*/ 2487800 h 5925790"/>
              <a:gd name="connsiteX361" fmla="*/ 3144262 w 6024493"/>
              <a:gd name="connsiteY361" fmla="*/ 2386188 h 5925790"/>
              <a:gd name="connsiteX362" fmla="*/ 3042648 w 6024493"/>
              <a:gd name="connsiteY362" fmla="*/ 2284575 h 5925790"/>
              <a:gd name="connsiteX363" fmla="*/ 67835 w 6024493"/>
              <a:gd name="connsiteY363" fmla="*/ 2263552 h 5925790"/>
              <a:gd name="connsiteX364" fmla="*/ 21463 w 6024493"/>
              <a:gd name="connsiteY364" fmla="*/ 2273052 h 5925790"/>
              <a:gd name="connsiteX365" fmla="*/ 0 w 6024493"/>
              <a:gd name="connsiteY365" fmla="*/ 2287736 h 5925790"/>
              <a:gd name="connsiteX366" fmla="*/ 0 w 6024493"/>
              <a:gd name="connsiteY366" fmla="*/ 2481137 h 5925790"/>
              <a:gd name="connsiteX367" fmla="*/ 21463 w 6024493"/>
              <a:gd name="connsiteY367" fmla="*/ 2495821 h 5925790"/>
              <a:gd name="connsiteX368" fmla="*/ 67835 w 6024493"/>
              <a:gd name="connsiteY368" fmla="*/ 2505320 h 5925790"/>
              <a:gd name="connsiteX369" fmla="*/ 186969 w 6024493"/>
              <a:gd name="connsiteY369" fmla="*/ 2384437 h 5925790"/>
              <a:gd name="connsiteX370" fmla="*/ 67835 w 6024493"/>
              <a:gd name="connsiteY370" fmla="*/ 2263552 h 5925790"/>
              <a:gd name="connsiteX371" fmla="*/ 2448732 w 6024493"/>
              <a:gd name="connsiteY371" fmla="*/ 2263551 h 5925790"/>
              <a:gd name="connsiteX372" fmla="*/ 2327846 w 6024493"/>
              <a:gd name="connsiteY372" fmla="*/ 2384436 h 5925790"/>
              <a:gd name="connsiteX373" fmla="*/ 2448732 w 6024493"/>
              <a:gd name="connsiteY373" fmla="*/ 2505320 h 5925790"/>
              <a:gd name="connsiteX374" fmla="*/ 2569618 w 6024493"/>
              <a:gd name="connsiteY374" fmla="*/ 2384436 h 5925790"/>
              <a:gd name="connsiteX375" fmla="*/ 2448732 w 6024493"/>
              <a:gd name="connsiteY375" fmla="*/ 2263551 h 5925790"/>
              <a:gd name="connsiteX376" fmla="*/ 661751 w 6024493"/>
              <a:gd name="connsiteY376" fmla="*/ 2253040 h 5925790"/>
              <a:gd name="connsiteX377" fmla="*/ 530353 w 6024493"/>
              <a:gd name="connsiteY377" fmla="*/ 2386190 h 5925790"/>
              <a:gd name="connsiteX378" fmla="*/ 661751 w 6024493"/>
              <a:gd name="connsiteY378" fmla="*/ 2519337 h 5925790"/>
              <a:gd name="connsiteX379" fmla="*/ 793149 w 6024493"/>
              <a:gd name="connsiteY379" fmla="*/ 2386190 h 5925790"/>
              <a:gd name="connsiteX380" fmla="*/ 661751 w 6024493"/>
              <a:gd name="connsiteY380" fmla="*/ 2253040 h 5925790"/>
              <a:gd name="connsiteX381" fmla="*/ 1853064 w 6024493"/>
              <a:gd name="connsiteY381" fmla="*/ 2253040 h 5925790"/>
              <a:gd name="connsiteX382" fmla="*/ 1721666 w 6024493"/>
              <a:gd name="connsiteY382" fmla="*/ 2386189 h 5925790"/>
              <a:gd name="connsiteX383" fmla="*/ 1853064 w 6024493"/>
              <a:gd name="connsiteY383" fmla="*/ 2519336 h 5925790"/>
              <a:gd name="connsiteX384" fmla="*/ 1984462 w 6024493"/>
              <a:gd name="connsiteY384" fmla="*/ 2386189 h 5925790"/>
              <a:gd name="connsiteX385" fmla="*/ 1853064 w 6024493"/>
              <a:gd name="connsiteY385" fmla="*/ 2253040 h 5925790"/>
              <a:gd name="connsiteX386" fmla="*/ 1257413 w 6024493"/>
              <a:gd name="connsiteY386" fmla="*/ 2249536 h 5925790"/>
              <a:gd name="connsiteX387" fmla="*/ 1119013 w 6024493"/>
              <a:gd name="connsiteY387" fmla="*/ 2386189 h 5925790"/>
              <a:gd name="connsiteX388" fmla="*/ 1257413 w 6024493"/>
              <a:gd name="connsiteY388" fmla="*/ 2522841 h 5925790"/>
              <a:gd name="connsiteX389" fmla="*/ 1395802 w 6024493"/>
              <a:gd name="connsiteY389" fmla="*/ 2386189 h 5925790"/>
              <a:gd name="connsiteX390" fmla="*/ 1257413 w 6024493"/>
              <a:gd name="connsiteY390" fmla="*/ 2249536 h 5925790"/>
              <a:gd name="connsiteX391" fmla="*/ 4829653 w 6024493"/>
              <a:gd name="connsiteY391" fmla="*/ 1783506 h 5925790"/>
              <a:gd name="connsiteX392" fmla="*/ 4822645 w 6024493"/>
              <a:gd name="connsiteY392" fmla="*/ 1790514 h 5925790"/>
              <a:gd name="connsiteX393" fmla="*/ 4829653 w 6024493"/>
              <a:gd name="connsiteY393" fmla="*/ 1797522 h 5925790"/>
              <a:gd name="connsiteX394" fmla="*/ 4836661 w 6024493"/>
              <a:gd name="connsiteY394" fmla="*/ 1790514 h 5925790"/>
              <a:gd name="connsiteX395" fmla="*/ 4829653 w 6024493"/>
              <a:gd name="connsiteY395" fmla="*/ 1783506 h 5925790"/>
              <a:gd name="connsiteX396" fmla="*/ 4233986 w 6024493"/>
              <a:gd name="connsiteY396" fmla="*/ 1758977 h 5925790"/>
              <a:gd name="connsiteX397" fmla="*/ 4202449 w 6024493"/>
              <a:gd name="connsiteY397" fmla="*/ 1790514 h 5925790"/>
              <a:gd name="connsiteX398" fmla="*/ 4233986 w 6024493"/>
              <a:gd name="connsiteY398" fmla="*/ 1822051 h 5925790"/>
              <a:gd name="connsiteX399" fmla="*/ 4265521 w 6024493"/>
              <a:gd name="connsiteY399" fmla="*/ 1790514 h 5925790"/>
              <a:gd name="connsiteX400" fmla="*/ 4233986 w 6024493"/>
              <a:gd name="connsiteY400" fmla="*/ 1758977 h 5925790"/>
              <a:gd name="connsiteX401" fmla="*/ 3638316 w 6024493"/>
              <a:gd name="connsiteY401" fmla="*/ 1734450 h 5925790"/>
              <a:gd name="connsiteX402" fmla="*/ 3582253 w 6024493"/>
              <a:gd name="connsiteY402" fmla="*/ 1788762 h 5925790"/>
              <a:gd name="connsiteX403" fmla="*/ 3638316 w 6024493"/>
              <a:gd name="connsiteY403" fmla="*/ 1843074 h 5925790"/>
              <a:gd name="connsiteX404" fmla="*/ 3694379 w 6024493"/>
              <a:gd name="connsiteY404" fmla="*/ 1788762 h 5925790"/>
              <a:gd name="connsiteX405" fmla="*/ 3638316 w 6024493"/>
              <a:gd name="connsiteY405" fmla="*/ 1734450 h 5925790"/>
              <a:gd name="connsiteX406" fmla="*/ 3042648 w 6024493"/>
              <a:gd name="connsiteY406" fmla="*/ 1716930 h 5925790"/>
              <a:gd name="connsiteX407" fmla="*/ 2969065 w 6024493"/>
              <a:gd name="connsiteY407" fmla="*/ 1790514 h 5925790"/>
              <a:gd name="connsiteX408" fmla="*/ 3042648 w 6024493"/>
              <a:gd name="connsiteY408" fmla="*/ 1864099 h 5925790"/>
              <a:gd name="connsiteX409" fmla="*/ 3116231 w 6024493"/>
              <a:gd name="connsiteY409" fmla="*/ 1790514 h 5925790"/>
              <a:gd name="connsiteX410" fmla="*/ 3042648 w 6024493"/>
              <a:gd name="connsiteY410" fmla="*/ 1716930 h 5925790"/>
              <a:gd name="connsiteX411" fmla="*/ 67836 w 6024493"/>
              <a:gd name="connsiteY411" fmla="*/ 1702914 h 5925790"/>
              <a:gd name="connsiteX412" fmla="*/ 5895 w 6024493"/>
              <a:gd name="connsiteY412" fmla="*/ 1728572 h 5925790"/>
              <a:gd name="connsiteX413" fmla="*/ 0 w 6024493"/>
              <a:gd name="connsiteY413" fmla="*/ 1737315 h 5925790"/>
              <a:gd name="connsiteX414" fmla="*/ 0 w 6024493"/>
              <a:gd name="connsiteY414" fmla="*/ 1843716 h 5925790"/>
              <a:gd name="connsiteX415" fmla="*/ 5895 w 6024493"/>
              <a:gd name="connsiteY415" fmla="*/ 1852459 h 5925790"/>
              <a:gd name="connsiteX416" fmla="*/ 67836 w 6024493"/>
              <a:gd name="connsiteY416" fmla="*/ 1878116 h 5925790"/>
              <a:gd name="connsiteX417" fmla="*/ 155436 w 6024493"/>
              <a:gd name="connsiteY417" fmla="*/ 1790515 h 5925790"/>
              <a:gd name="connsiteX418" fmla="*/ 67836 w 6024493"/>
              <a:gd name="connsiteY418" fmla="*/ 1702914 h 5925790"/>
              <a:gd name="connsiteX419" fmla="*/ 2448731 w 6024493"/>
              <a:gd name="connsiteY419" fmla="*/ 1699410 h 5925790"/>
              <a:gd name="connsiteX420" fmla="*/ 2359381 w 6024493"/>
              <a:gd name="connsiteY420" fmla="*/ 1788762 h 5925790"/>
              <a:gd name="connsiteX421" fmla="*/ 2448731 w 6024493"/>
              <a:gd name="connsiteY421" fmla="*/ 1878114 h 5925790"/>
              <a:gd name="connsiteX422" fmla="*/ 2538081 w 6024493"/>
              <a:gd name="connsiteY422" fmla="*/ 1788762 h 5925790"/>
              <a:gd name="connsiteX423" fmla="*/ 2448731 w 6024493"/>
              <a:gd name="connsiteY423" fmla="*/ 1699410 h 5925790"/>
              <a:gd name="connsiteX424" fmla="*/ 663504 w 6024493"/>
              <a:gd name="connsiteY424" fmla="*/ 1692403 h 5925790"/>
              <a:gd name="connsiteX425" fmla="*/ 565394 w 6024493"/>
              <a:gd name="connsiteY425" fmla="*/ 1790515 h 5925790"/>
              <a:gd name="connsiteX426" fmla="*/ 663504 w 6024493"/>
              <a:gd name="connsiteY426" fmla="*/ 1888628 h 5925790"/>
              <a:gd name="connsiteX427" fmla="*/ 761614 w 6024493"/>
              <a:gd name="connsiteY427" fmla="*/ 1790515 h 5925790"/>
              <a:gd name="connsiteX428" fmla="*/ 663504 w 6024493"/>
              <a:gd name="connsiteY428" fmla="*/ 1692403 h 5925790"/>
              <a:gd name="connsiteX429" fmla="*/ 1257412 w 6024493"/>
              <a:gd name="connsiteY429" fmla="*/ 1688899 h 5925790"/>
              <a:gd name="connsiteX430" fmla="*/ 1154051 w 6024493"/>
              <a:gd name="connsiteY430" fmla="*/ 1790515 h 5925790"/>
              <a:gd name="connsiteX431" fmla="*/ 1257412 w 6024493"/>
              <a:gd name="connsiteY431" fmla="*/ 1892131 h 5925790"/>
              <a:gd name="connsiteX432" fmla="*/ 1360761 w 6024493"/>
              <a:gd name="connsiteY432" fmla="*/ 1790515 h 5925790"/>
              <a:gd name="connsiteX433" fmla="*/ 1257412 w 6024493"/>
              <a:gd name="connsiteY433" fmla="*/ 1688899 h 5925790"/>
              <a:gd name="connsiteX434" fmla="*/ 1853063 w 6024493"/>
              <a:gd name="connsiteY434" fmla="*/ 1688899 h 5925790"/>
              <a:gd name="connsiteX435" fmla="*/ 1753201 w 6024493"/>
              <a:gd name="connsiteY435" fmla="*/ 1788763 h 5925790"/>
              <a:gd name="connsiteX436" fmla="*/ 1853063 w 6024493"/>
              <a:gd name="connsiteY436" fmla="*/ 1888627 h 5925790"/>
              <a:gd name="connsiteX437" fmla="*/ 1952925 w 6024493"/>
              <a:gd name="connsiteY437" fmla="*/ 1788763 h 5925790"/>
              <a:gd name="connsiteX438" fmla="*/ 1853063 w 6024493"/>
              <a:gd name="connsiteY438" fmla="*/ 1688899 h 5925790"/>
              <a:gd name="connsiteX439" fmla="*/ 4233985 w 6024493"/>
              <a:gd name="connsiteY439" fmla="*/ 1187828 h 5925790"/>
              <a:gd name="connsiteX440" fmla="*/ 4226977 w 6024493"/>
              <a:gd name="connsiteY440" fmla="*/ 1194836 h 5925790"/>
              <a:gd name="connsiteX441" fmla="*/ 4233985 w 6024493"/>
              <a:gd name="connsiteY441" fmla="*/ 1201844 h 5925790"/>
              <a:gd name="connsiteX442" fmla="*/ 4240993 w 6024493"/>
              <a:gd name="connsiteY442" fmla="*/ 1194836 h 5925790"/>
              <a:gd name="connsiteX443" fmla="*/ 4233985 w 6024493"/>
              <a:gd name="connsiteY443" fmla="*/ 1187828 h 5925790"/>
              <a:gd name="connsiteX444" fmla="*/ 3638317 w 6024493"/>
              <a:gd name="connsiteY444" fmla="*/ 1166804 h 5925790"/>
              <a:gd name="connsiteX445" fmla="*/ 3610285 w 6024493"/>
              <a:gd name="connsiteY445" fmla="*/ 1193084 h 5925790"/>
              <a:gd name="connsiteX446" fmla="*/ 3638317 w 6024493"/>
              <a:gd name="connsiteY446" fmla="*/ 1219365 h 5925790"/>
              <a:gd name="connsiteX447" fmla="*/ 3666349 w 6024493"/>
              <a:gd name="connsiteY447" fmla="*/ 1193084 h 5925790"/>
              <a:gd name="connsiteX448" fmla="*/ 3638317 w 6024493"/>
              <a:gd name="connsiteY448" fmla="*/ 1166804 h 5925790"/>
              <a:gd name="connsiteX449" fmla="*/ 3042648 w 6024493"/>
              <a:gd name="connsiteY449" fmla="*/ 1149283 h 5925790"/>
              <a:gd name="connsiteX450" fmla="*/ 3000601 w 6024493"/>
              <a:gd name="connsiteY450" fmla="*/ 1193084 h 5925790"/>
              <a:gd name="connsiteX451" fmla="*/ 3042648 w 6024493"/>
              <a:gd name="connsiteY451" fmla="*/ 1236883 h 5925790"/>
              <a:gd name="connsiteX452" fmla="*/ 3084695 w 6024493"/>
              <a:gd name="connsiteY452" fmla="*/ 1193084 h 5925790"/>
              <a:gd name="connsiteX453" fmla="*/ 3042648 w 6024493"/>
              <a:gd name="connsiteY453" fmla="*/ 1149283 h 5925790"/>
              <a:gd name="connsiteX454" fmla="*/ 67837 w 6024493"/>
              <a:gd name="connsiteY454" fmla="*/ 1138773 h 5925790"/>
              <a:gd name="connsiteX455" fmla="*/ 11774 w 6024493"/>
              <a:gd name="connsiteY455" fmla="*/ 1194837 h 5925790"/>
              <a:gd name="connsiteX456" fmla="*/ 67837 w 6024493"/>
              <a:gd name="connsiteY456" fmla="*/ 1250901 h 5925790"/>
              <a:gd name="connsiteX457" fmla="*/ 123901 w 6024493"/>
              <a:gd name="connsiteY457" fmla="*/ 1194837 h 5925790"/>
              <a:gd name="connsiteX458" fmla="*/ 67837 w 6024493"/>
              <a:gd name="connsiteY458" fmla="*/ 1138773 h 5925790"/>
              <a:gd name="connsiteX459" fmla="*/ 2446980 w 6024493"/>
              <a:gd name="connsiteY459" fmla="*/ 1138773 h 5925790"/>
              <a:gd name="connsiteX460" fmla="*/ 2390917 w 6024493"/>
              <a:gd name="connsiteY460" fmla="*/ 1194837 h 5925790"/>
              <a:gd name="connsiteX461" fmla="*/ 2446980 w 6024493"/>
              <a:gd name="connsiteY461" fmla="*/ 1250901 h 5925790"/>
              <a:gd name="connsiteX462" fmla="*/ 2503043 w 6024493"/>
              <a:gd name="connsiteY462" fmla="*/ 1194837 h 5925790"/>
              <a:gd name="connsiteX463" fmla="*/ 2446980 w 6024493"/>
              <a:gd name="connsiteY463" fmla="*/ 1138773 h 5925790"/>
              <a:gd name="connsiteX464" fmla="*/ 661753 w 6024493"/>
              <a:gd name="connsiteY464" fmla="*/ 1128261 h 5925790"/>
              <a:gd name="connsiteX465" fmla="*/ 596930 w 6024493"/>
              <a:gd name="connsiteY465" fmla="*/ 1193085 h 5925790"/>
              <a:gd name="connsiteX466" fmla="*/ 661753 w 6024493"/>
              <a:gd name="connsiteY466" fmla="*/ 1257909 h 5925790"/>
              <a:gd name="connsiteX467" fmla="*/ 726576 w 6024493"/>
              <a:gd name="connsiteY467" fmla="*/ 1193085 h 5925790"/>
              <a:gd name="connsiteX468" fmla="*/ 661753 w 6024493"/>
              <a:gd name="connsiteY468" fmla="*/ 1128261 h 5925790"/>
              <a:gd name="connsiteX469" fmla="*/ 1257413 w 6024493"/>
              <a:gd name="connsiteY469" fmla="*/ 1128261 h 5925790"/>
              <a:gd name="connsiteX470" fmla="*/ 1189091 w 6024493"/>
              <a:gd name="connsiteY470" fmla="*/ 1194837 h 5925790"/>
              <a:gd name="connsiteX471" fmla="*/ 1257413 w 6024493"/>
              <a:gd name="connsiteY471" fmla="*/ 1261413 h 5925790"/>
              <a:gd name="connsiteX472" fmla="*/ 1325722 w 6024493"/>
              <a:gd name="connsiteY472" fmla="*/ 1194837 h 5925790"/>
              <a:gd name="connsiteX473" fmla="*/ 1257413 w 6024493"/>
              <a:gd name="connsiteY473" fmla="*/ 1128261 h 5925790"/>
              <a:gd name="connsiteX474" fmla="*/ 1853064 w 6024493"/>
              <a:gd name="connsiteY474" fmla="*/ 1128261 h 5925790"/>
              <a:gd name="connsiteX475" fmla="*/ 1788241 w 6024493"/>
              <a:gd name="connsiteY475" fmla="*/ 1193085 h 5925790"/>
              <a:gd name="connsiteX476" fmla="*/ 1853064 w 6024493"/>
              <a:gd name="connsiteY476" fmla="*/ 1257908 h 5925790"/>
              <a:gd name="connsiteX477" fmla="*/ 1917887 w 6024493"/>
              <a:gd name="connsiteY477" fmla="*/ 1193085 h 5925790"/>
              <a:gd name="connsiteX478" fmla="*/ 1853064 w 6024493"/>
              <a:gd name="connsiteY478" fmla="*/ 1128261 h 5925790"/>
              <a:gd name="connsiteX479" fmla="*/ 3638316 w 6024493"/>
              <a:gd name="connsiteY479" fmla="*/ 595665 h 5925790"/>
              <a:gd name="connsiteX480" fmla="*/ 3634812 w 6024493"/>
              <a:gd name="connsiteY480" fmla="*/ 599169 h 5925790"/>
              <a:gd name="connsiteX481" fmla="*/ 3638316 w 6024493"/>
              <a:gd name="connsiteY481" fmla="*/ 602673 h 5925790"/>
              <a:gd name="connsiteX482" fmla="*/ 3641820 w 6024493"/>
              <a:gd name="connsiteY482" fmla="*/ 599169 h 5925790"/>
              <a:gd name="connsiteX483" fmla="*/ 3638316 w 6024493"/>
              <a:gd name="connsiteY483" fmla="*/ 595665 h 5925790"/>
              <a:gd name="connsiteX484" fmla="*/ 3042648 w 6024493"/>
              <a:gd name="connsiteY484" fmla="*/ 588658 h 5925790"/>
              <a:gd name="connsiteX485" fmla="*/ 3032136 w 6024493"/>
              <a:gd name="connsiteY485" fmla="*/ 599169 h 5925790"/>
              <a:gd name="connsiteX486" fmla="*/ 3042648 w 6024493"/>
              <a:gd name="connsiteY486" fmla="*/ 609681 h 5925790"/>
              <a:gd name="connsiteX487" fmla="*/ 3053160 w 6024493"/>
              <a:gd name="connsiteY487" fmla="*/ 599169 h 5925790"/>
              <a:gd name="connsiteX488" fmla="*/ 3042648 w 6024493"/>
              <a:gd name="connsiteY488" fmla="*/ 588658 h 5925790"/>
              <a:gd name="connsiteX489" fmla="*/ 66086 w 6024493"/>
              <a:gd name="connsiteY489" fmla="*/ 578147 h 5925790"/>
              <a:gd name="connsiteX490" fmla="*/ 43310 w 6024493"/>
              <a:gd name="connsiteY490" fmla="*/ 599171 h 5925790"/>
              <a:gd name="connsiteX491" fmla="*/ 66086 w 6024493"/>
              <a:gd name="connsiteY491" fmla="*/ 620195 h 5925790"/>
              <a:gd name="connsiteX492" fmla="*/ 88862 w 6024493"/>
              <a:gd name="connsiteY492" fmla="*/ 599171 h 5925790"/>
              <a:gd name="connsiteX493" fmla="*/ 66086 w 6024493"/>
              <a:gd name="connsiteY493" fmla="*/ 578147 h 5925790"/>
              <a:gd name="connsiteX494" fmla="*/ 2446980 w 6024493"/>
              <a:gd name="connsiteY494" fmla="*/ 574643 h 5925790"/>
              <a:gd name="connsiteX495" fmla="*/ 2422452 w 6024493"/>
              <a:gd name="connsiteY495" fmla="*/ 599171 h 5925790"/>
              <a:gd name="connsiteX496" fmla="*/ 2446980 w 6024493"/>
              <a:gd name="connsiteY496" fmla="*/ 623699 h 5925790"/>
              <a:gd name="connsiteX497" fmla="*/ 2471508 w 6024493"/>
              <a:gd name="connsiteY497" fmla="*/ 599171 h 5925790"/>
              <a:gd name="connsiteX498" fmla="*/ 2446980 w 6024493"/>
              <a:gd name="connsiteY498" fmla="*/ 574643 h 5925790"/>
              <a:gd name="connsiteX499" fmla="*/ 661754 w 6024493"/>
              <a:gd name="connsiteY499" fmla="*/ 567635 h 5925790"/>
              <a:gd name="connsiteX500" fmla="*/ 631970 w 6024493"/>
              <a:gd name="connsiteY500" fmla="*/ 597419 h 5925790"/>
              <a:gd name="connsiteX501" fmla="*/ 661754 w 6024493"/>
              <a:gd name="connsiteY501" fmla="*/ 627203 h 5925790"/>
              <a:gd name="connsiteX502" fmla="*/ 691538 w 6024493"/>
              <a:gd name="connsiteY502" fmla="*/ 597419 h 5925790"/>
              <a:gd name="connsiteX503" fmla="*/ 661754 w 6024493"/>
              <a:gd name="connsiteY503" fmla="*/ 567635 h 5925790"/>
              <a:gd name="connsiteX504" fmla="*/ 1853064 w 6024493"/>
              <a:gd name="connsiteY504" fmla="*/ 567635 h 5925790"/>
              <a:gd name="connsiteX505" fmla="*/ 1823280 w 6024493"/>
              <a:gd name="connsiteY505" fmla="*/ 597419 h 5925790"/>
              <a:gd name="connsiteX506" fmla="*/ 1853064 w 6024493"/>
              <a:gd name="connsiteY506" fmla="*/ 627203 h 5925790"/>
              <a:gd name="connsiteX507" fmla="*/ 1882848 w 6024493"/>
              <a:gd name="connsiteY507" fmla="*/ 597419 h 5925790"/>
              <a:gd name="connsiteX508" fmla="*/ 1853064 w 6024493"/>
              <a:gd name="connsiteY508" fmla="*/ 567635 h 5925790"/>
              <a:gd name="connsiteX509" fmla="*/ 1257413 w 6024493"/>
              <a:gd name="connsiteY509" fmla="*/ 564131 h 5925790"/>
              <a:gd name="connsiteX510" fmla="*/ 1224131 w 6024493"/>
              <a:gd name="connsiteY510" fmla="*/ 597419 h 5925790"/>
              <a:gd name="connsiteX511" fmla="*/ 1257413 w 6024493"/>
              <a:gd name="connsiteY511" fmla="*/ 630707 h 5925790"/>
              <a:gd name="connsiteX512" fmla="*/ 1290684 w 6024493"/>
              <a:gd name="connsiteY512" fmla="*/ 597419 h 5925790"/>
              <a:gd name="connsiteX513" fmla="*/ 1257413 w 6024493"/>
              <a:gd name="connsiteY513" fmla="*/ 564131 h 5925790"/>
              <a:gd name="connsiteX514" fmla="*/ 661754 w 6024493"/>
              <a:gd name="connsiteY514" fmla="*/ 1 h 5925790"/>
              <a:gd name="connsiteX515" fmla="*/ 660002 w 6024493"/>
              <a:gd name="connsiteY515" fmla="*/ 1753 h 5925790"/>
              <a:gd name="connsiteX516" fmla="*/ 661754 w 6024493"/>
              <a:gd name="connsiteY516" fmla="*/ 3505 h 5925790"/>
              <a:gd name="connsiteX517" fmla="*/ 663506 w 6024493"/>
              <a:gd name="connsiteY517" fmla="*/ 1753 h 5925790"/>
              <a:gd name="connsiteX518" fmla="*/ 661754 w 6024493"/>
              <a:gd name="connsiteY518" fmla="*/ 1 h 5925790"/>
              <a:gd name="connsiteX519" fmla="*/ 1257413 w 6024493"/>
              <a:gd name="connsiteY519" fmla="*/ 1 h 5925790"/>
              <a:gd name="connsiteX520" fmla="*/ 1255663 w 6024493"/>
              <a:gd name="connsiteY520" fmla="*/ 3505 h 5925790"/>
              <a:gd name="connsiteX521" fmla="*/ 1257413 w 6024493"/>
              <a:gd name="connsiteY521" fmla="*/ 7009 h 5925790"/>
              <a:gd name="connsiteX522" fmla="*/ 1259147 w 6024493"/>
              <a:gd name="connsiteY522" fmla="*/ 3505 h 5925790"/>
              <a:gd name="connsiteX523" fmla="*/ 1257413 w 6024493"/>
              <a:gd name="connsiteY523" fmla="*/ 1 h 5925790"/>
              <a:gd name="connsiteX524" fmla="*/ 1853063 w 6024493"/>
              <a:gd name="connsiteY524" fmla="*/ 0 h 5925790"/>
              <a:gd name="connsiteX525" fmla="*/ 1851311 w 6024493"/>
              <a:gd name="connsiteY525" fmla="*/ 1752 h 5925790"/>
              <a:gd name="connsiteX526" fmla="*/ 1853063 w 6024493"/>
              <a:gd name="connsiteY526" fmla="*/ 3504 h 5925790"/>
              <a:gd name="connsiteX527" fmla="*/ 1854815 w 6024493"/>
              <a:gd name="connsiteY527" fmla="*/ 1752 h 5925790"/>
              <a:gd name="connsiteX528" fmla="*/ 1853063 w 6024493"/>
              <a:gd name="connsiteY528" fmla="*/ 0 h 5925790"/>
            </a:gdLst>
            <a:ahLst/>
            <a:cxnLst/>
            <a:rect l="l" t="t" r="r" b="b"/>
            <a:pathLst>
              <a:path w="6024493" h="5925790">
                <a:moveTo>
                  <a:pt x="4827901" y="5900590"/>
                </a:moveTo>
                <a:cubicBezTo>
                  <a:pt x="4811936" y="5900590"/>
                  <a:pt x="4797482" y="5907061"/>
                  <a:pt x="4787020" y="5917524"/>
                </a:cubicBezTo>
                <a:lnTo>
                  <a:pt x="4783596" y="5925790"/>
                </a:lnTo>
                <a:lnTo>
                  <a:pt x="4872206" y="5925790"/>
                </a:lnTo>
                <a:lnTo>
                  <a:pt x="4868782" y="5917524"/>
                </a:lnTo>
                <a:cubicBezTo>
                  <a:pt x="4858320" y="5907061"/>
                  <a:pt x="4843866" y="5900590"/>
                  <a:pt x="4827901" y="5900590"/>
                </a:cubicBezTo>
                <a:close/>
                <a:moveTo>
                  <a:pt x="4233985" y="5869054"/>
                </a:moveTo>
                <a:cubicBezTo>
                  <a:pt x="4196249" y="5869054"/>
                  <a:pt x="4163872" y="5891997"/>
                  <a:pt x="4150042" y="5924695"/>
                </a:cubicBezTo>
                <a:lnTo>
                  <a:pt x="4149821" y="5925790"/>
                </a:lnTo>
                <a:lnTo>
                  <a:pt x="4318148" y="5925790"/>
                </a:lnTo>
                <a:lnTo>
                  <a:pt x="4317927" y="5924695"/>
                </a:lnTo>
                <a:cubicBezTo>
                  <a:pt x="4304097" y="5891997"/>
                  <a:pt x="4271720" y="5869054"/>
                  <a:pt x="4233985" y="5869054"/>
                </a:cubicBezTo>
                <a:close/>
                <a:moveTo>
                  <a:pt x="3638316" y="5837519"/>
                </a:moveTo>
                <a:cubicBezTo>
                  <a:pt x="3587518" y="5837519"/>
                  <a:pt x="3543933" y="5868404"/>
                  <a:pt x="3525315" y="5912421"/>
                </a:cubicBezTo>
                <a:lnTo>
                  <a:pt x="3522616" y="5925790"/>
                </a:lnTo>
                <a:lnTo>
                  <a:pt x="3754016" y="5925790"/>
                </a:lnTo>
                <a:lnTo>
                  <a:pt x="3751317" y="5912421"/>
                </a:lnTo>
                <a:cubicBezTo>
                  <a:pt x="3732699" y="5868404"/>
                  <a:pt x="3689114" y="5837519"/>
                  <a:pt x="3638316" y="5837519"/>
                </a:cubicBezTo>
                <a:close/>
                <a:moveTo>
                  <a:pt x="3042648" y="5805983"/>
                </a:moveTo>
                <a:cubicBezTo>
                  <a:pt x="2978788" y="5805983"/>
                  <a:pt x="2923996" y="5844369"/>
                  <a:pt x="2900591" y="5899075"/>
                </a:cubicBezTo>
                <a:lnTo>
                  <a:pt x="2895135" y="5925790"/>
                </a:lnTo>
                <a:lnTo>
                  <a:pt x="3190161" y="5925790"/>
                </a:lnTo>
                <a:lnTo>
                  <a:pt x="3184705" y="5899075"/>
                </a:lnTo>
                <a:cubicBezTo>
                  <a:pt x="3161300" y="5844369"/>
                  <a:pt x="3106508" y="5805983"/>
                  <a:pt x="3042648" y="5805983"/>
                </a:cubicBezTo>
                <a:close/>
                <a:moveTo>
                  <a:pt x="66070" y="5781456"/>
                </a:moveTo>
                <a:cubicBezTo>
                  <a:pt x="53855" y="5781456"/>
                  <a:pt x="41928" y="5782706"/>
                  <a:pt x="30409" y="5785087"/>
                </a:cubicBezTo>
                <a:lnTo>
                  <a:pt x="0" y="5794620"/>
                </a:lnTo>
                <a:lnTo>
                  <a:pt x="0" y="5925790"/>
                </a:lnTo>
                <a:lnTo>
                  <a:pt x="236149" y="5925790"/>
                </a:lnTo>
                <a:lnTo>
                  <a:pt x="229113" y="5890599"/>
                </a:lnTo>
                <a:cubicBezTo>
                  <a:pt x="202251" y="5826460"/>
                  <a:pt x="139364" y="5781456"/>
                  <a:pt x="66070" y="5781456"/>
                </a:cubicBezTo>
                <a:close/>
                <a:moveTo>
                  <a:pt x="2448732" y="5777952"/>
                </a:moveTo>
                <a:cubicBezTo>
                  <a:pt x="2373986" y="5777952"/>
                  <a:pt x="2309854" y="5823398"/>
                  <a:pt x="2282460" y="5888165"/>
                </a:cubicBezTo>
                <a:lnTo>
                  <a:pt x="2274864" y="5925790"/>
                </a:lnTo>
                <a:lnTo>
                  <a:pt x="2622600" y="5925790"/>
                </a:lnTo>
                <a:lnTo>
                  <a:pt x="2615004" y="5888165"/>
                </a:lnTo>
                <a:cubicBezTo>
                  <a:pt x="2587610" y="5823398"/>
                  <a:pt x="2523478" y="5777952"/>
                  <a:pt x="2448732" y="5777952"/>
                </a:cubicBezTo>
                <a:close/>
                <a:moveTo>
                  <a:pt x="663490" y="5760432"/>
                </a:moveTo>
                <a:cubicBezTo>
                  <a:pt x="580761" y="5760432"/>
                  <a:pt x="509781" y="5810730"/>
                  <a:pt x="479461" y="5882414"/>
                </a:cubicBezTo>
                <a:lnTo>
                  <a:pt x="470704" y="5925790"/>
                </a:lnTo>
                <a:lnTo>
                  <a:pt x="856276" y="5925790"/>
                </a:lnTo>
                <a:lnTo>
                  <a:pt x="847519" y="5882414"/>
                </a:lnTo>
                <a:cubicBezTo>
                  <a:pt x="817199" y="5810730"/>
                  <a:pt x="746219" y="5760432"/>
                  <a:pt x="663490" y="5760432"/>
                </a:cubicBezTo>
                <a:close/>
                <a:moveTo>
                  <a:pt x="1851311" y="5760432"/>
                </a:moveTo>
                <a:cubicBezTo>
                  <a:pt x="1768582" y="5760432"/>
                  <a:pt x="1697602" y="5810730"/>
                  <a:pt x="1667282" y="5882414"/>
                </a:cubicBezTo>
                <a:lnTo>
                  <a:pt x="1658525" y="5925790"/>
                </a:lnTo>
                <a:lnTo>
                  <a:pt x="2044097" y="5925790"/>
                </a:lnTo>
                <a:lnTo>
                  <a:pt x="2035340" y="5882414"/>
                </a:lnTo>
                <a:cubicBezTo>
                  <a:pt x="2005020" y="5810730"/>
                  <a:pt x="1934040" y="5760432"/>
                  <a:pt x="1851311" y="5760432"/>
                </a:cubicBezTo>
                <a:close/>
                <a:moveTo>
                  <a:pt x="1257406" y="5749920"/>
                </a:moveTo>
                <a:cubicBezTo>
                  <a:pt x="1171049" y="5749920"/>
                  <a:pt x="1096955" y="5802425"/>
                  <a:pt x="1065306" y="5877253"/>
                </a:cubicBezTo>
                <a:lnTo>
                  <a:pt x="1055506" y="5925790"/>
                </a:lnTo>
                <a:lnTo>
                  <a:pt x="1459295" y="5925790"/>
                </a:lnTo>
                <a:lnTo>
                  <a:pt x="1449496" y="5877253"/>
                </a:lnTo>
                <a:cubicBezTo>
                  <a:pt x="1417847" y="5802425"/>
                  <a:pt x="1343755" y="5749920"/>
                  <a:pt x="1257406" y="5749920"/>
                </a:cubicBezTo>
                <a:close/>
                <a:moveTo>
                  <a:pt x="6020989" y="5360984"/>
                </a:moveTo>
                <a:cubicBezTo>
                  <a:pt x="6019054" y="5360984"/>
                  <a:pt x="6017485" y="5362553"/>
                  <a:pt x="6017485" y="5364488"/>
                </a:cubicBezTo>
                <a:cubicBezTo>
                  <a:pt x="6017485" y="5366423"/>
                  <a:pt x="6019054" y="5367992"/>
                  <a:pt x="6020989" y="5367992"/>
                </a:cubicBezTo>
                <a:cubicBezTo>
                  <a:pt x="6022924" y="5367992"/>
                  <a:pt x="6024493" y="5366423"/>
                  <a:pt x="6024493" y="5364488"/>
                </a:cubicBezTo>
                <a:cubicBezTo>
                  <a:pt x="6024493" y="5362553"/>
                  <a:pt x="6022924" y="5360984"/>
                  <a:pt x="6020989" y="5360984"/>
                </a:cubicBezTo>
                <a:close/>
                <a:moveTo>
                  <a:pt x="5425321" y="5332953"/>
                </a:moveTo>
                <a:cubicBezTo>
                  <a:pt x="5407904" y="5332953"/>
                  <a:pt x="5393785" y="5347072"/>
                  <a:pt x="5393785" y="5364489"/>
                </a:cubicBezTo>
                <a:cubicBezTo>
                  <a:pt x="5393785" y="5381906"/>
                  <a:pt x="5407904" y="5396025"/>
                  <a:pt x="5425321" y="5396025"/>
                </a:cubicBezTo>
                <a:cubicBezTo>
                  <a:pt x="5442738" y="5396025"/>
                  <a:pt x="5456857" y="5381906"/>
                  <a:pt x="5456857" y="5364489"/>
                </a:cubicBezTo>
                <a:cubicBezTo>
                  <a:pt x="5456857" y="5347072"/>
                  <a:pt x="5442738" y="5332953"/>
                  <a:pt x="5425321" y="5332953"/>
                </a:cubicBezTo>
                <a:close/>
                <a:moveTo>
                  <a:pt x="4827901" y="5297913"/>
                </a:moveTo>
                <a:cubicBezTo>
                  <a:pt x="4792100" y="5297913"/>
                  <a:pt x="4763078" y="5327720"/>
                  <a:pt x="4763078" y="5364488"/>
                </a:cubicBezTo>
                <a:cubicBezTo>
                  <a:pt x="4763078" y="5401256"/>
                  <a:pt x="4792100" y="5431063"/>
                  <a:pt x="4827901" y="5431063"/>
                </a:cubicBezTo>
                <a:cubicBezTo>
                  <a:pt x="4863702" y="5431063"/>
                  <a:pt x="4892724" y="5401256"/>
                  <a:pt x="4892724" y="5364488"/>
                </a:cubicBezTo>
                <a:cubicBezTo>
                  <a:pt x="4892724" y="5327720"/>
                  <a:pt x="4863702" y="5297913"/>
                  <a:pt x="4827901" y="5297913"/>
                </a:cubicBezTo>
                <a:close/>
                <a:moveTo>
                  <a:pt x="4233985" y="5262874"/>
                </a:moveTo>
                <a:cubicBezTo>
                  <a:pt x="4177864" y="5262874"/>
                  <a:pt x="4132370" y="5308368"/>
                  <a:pt x="4132370" y="5364488"/>
                </a:cubicBezTo>
                <a:cubicBezTo>
                  <a:pt x="4132370" y="5420608"/>
                  <a:pt x="4177864" y="5466102"/>
                  <a:pt x="4233985" y="5466102"/>
                </a:cubicBezTo>
                <a:cubicBezTo>
                  <a:pt x="4290104" y="5466102"/>
                  <a:pt x="4335599" y="5420608"/>
                  <a:pt x="4335599" y="5364488"/>
                </a:cubicBezTo>
                <a:cubicBezTo>
                  <a:pt x="4335599" y="5308368"/>
                  <a:pt x="4290104" y="5262874"/>
                  <a:pt x="4233985" y="5262874"/>
                </a:cubicBezTo>
                <a:close/>
                <a:moveTo>
                  <a:pt x="3638317" y="5231339"/>
                </a:moveTo>
                <a:cubicBezTo>
                  <a:pt x="3564780" y="5231339"/>
                  <a:pt x="3505167" y="5290952"/>
                  <a:pt x="3505167" y="5364489"/>
                </a:cubicBezTo>
                <a:cubicBezTo>
                  <a:pt x="3505167" y="5438026"/>
                  <a:pt x="3564780" y="5497639"/>
                  <a:pt x="3638317" y="5497639"/>
                </a:cubicBezTo>
                <a:cubicBezTo>
                  <a:pt x="3711854" y="5497639"/>
                  <a:pt x="3771467" y="5438026"/>
                  <a:pt x="3771467" y="5364489"/>
                </a:cubicBezTo>
                <a:cubicBezTo>
                  <a:pt x="3771467" y="5290952"/>
                  <a:pt x="3711854" y="5231339"/>
                  <a:pt x="3638317" y="5231339"/>
                </a:cubicBezTo>
                <a:close/>
                <a:moveTo>
                  <a:pt x="3042648" y="5196299"/>
                </a:moveTo>
                <a:cubicBezTo>
                  <a:pt x="2949760" y="5196299"/>
                  <a:pt x="2874459" y="5271600"/>
                  <a:pt x="2874459" y="5364488"/>
                </a:cubicBezTo>
                <a:cubicBezTo>
                  <a:pt x="2874459" y="5457376"/>
                  <a:pt x="2949760" y="5532677"/>
                  <a:pt x="3042648" y="5532677"/>
                </a:cubicBezTo>
                <a:cubicBezTo>
                  <a:pt x="3135536" y="5532677"/>
                  <a:pt x="3210837" y="5457376"/>
                  <a:pt x="3210837" y="5364488"/>
                </a:cubicBezTo>
                <a:cubicBezTo>
                  <a:pt x="3210837" y="5271600"/>
                  <a:pt x="3135536" y="5196299"/>
                  <a:pt x="3042648" y="5196299"/>
                </a:cubicBezTo>
                <a:close/>
                <a:moveTo>
                  <a:pt x="66071" y="5164764"/>
                </a:moveTo>
                <a:cubicBezTo>
                  <a:pt x="52404" y="5164764"/>
                  <a:pt x="39061" y="5166149"/>
                  <a:pt x="26173" y="5168786"/>
                </a:cubicBezTo>
                <a:lnTo>
                  <a:pt x="0" y="5176911"/>
                </a:lnTo>
                <a:lnTo>
                  <a:pt x="0" y="5548562"/>
                </a:lnTo>
                <a:lnTo>
                  <a:pt x="26173" y="5556686"/>
                </a:lnTo>
                <a:cubicBezTo>
                  <a:pt x="39061" y="5559323"/>
                  <a:pt x="52404" y="5560708"/>
                  <a:pt x="66071" y="5560708"/>
                </a:cubicBezTo>
                <a:cubicBezTo>
                  <a:pt x="175408" y="5560708"/>
                  <a:pt x="264043" y="5472073"/>
                  <a:pt x="264043" y="5362736"/>
                </a:cubicBezTo>
                <a:cubicBezTo>
                  <a:pt x="264043" y="5253399"/>
                  <a:pt x="175408" y="5164764"/>
                  <a:pt x="66071" y="5164764"/>
                </a:cubicBezTo>
                <a:close/>
                <a:moveTo>
                  <a:pt x="2446980" y="5164764"/>
                </a:moveTo>
                <a:cubicBezTo>
                  <a:pt x="2336675" y="5164764"/>
                  <a:pt x="2247256" y="5254183"/>
                  <a:pt x="2247256" y="5364488"/>
                </a:cubicBezTo>
                <a:cubicBezTo>
                  <a:pt x="2247256" y="5474793"/>
                  <a:pt x="2336675" y="5564212"/>
                  <a:pt x="2446980" y="5564212"/>
                </a:cubicBezTo>
                <a:cubicBezTo>
                  <a:pt x="2557285" y="5564212"/>
                  <a:pt x="2646704" y="5474793"/>
                  <a:pt x="2646704" y="5364488"/>
                </a:cubicBezTo>
                <a:cubicBezTo>
                  <a:pt x="2646704" y="5254183"/>
                  <a:pt x="2557285" y="5164764"/>
                  <a:pt x="2446980" y="5164764"/>
                </a:cubicBezTo>
                <a:close/>
                <a:moveTo>
                  <a:pt x="661740" y="5136733"/>
                </a:moveTo>
                <a:cubicBezTo>
                  <a:pt x="536921" y="5136733"/>
                  <a:pt x="435736" y="5237918"/>
                  <a:pt x="435736" y="5362737"/>
                </a:cubicBezTo>
                <a:cubicBezTo>
                  <a:pt x="435736" y="5487556"/>
                  <a:pt x="536921" y="5588741"/>
                  <a:pt x="661740" y="5588741"/>
                </a:cubicBezTo>
                <a:cubicBezTo>
                  <a:pt x="786559" y="5588741"/>
                  <a:pt x="887744" y="5487556"/>
                  <a:pt x="887744" y="5362737"/>
                </a:cubicBezTo>
                <a:cubicBezTo>
                  <a:pt x="887744" y="5237918"/>
                  <a:pt x="786559" y="5136733"/>
                  <a:pt x="661740" y="5136733"/>
                </a:cubicBezTo>
                <a:close/>
                <a:moveTo>
                  <a:pt x="1851312" y="5136733"/>
                </a:moveTo>
                <a:cubicBezTo>
                  <a:pt x="1725526" y="5136733"/>
                  <a:pt x="1623556" y="5238703"/>
                  <a:pt x="1623556" y="5364489"/>
                </a:cubicBezTo>
                <a:cubicBezTo>
                  <a:pt x="1623556" y="5490275"/>
                  <a:pt x="1725526" y="5592245"/>
                  <a:pt x="1851312" y="5592245"/>
                </a:cubicBezTo>
                <a:cubicBezTo>
                  <a:pt x="1977098" y="5592245"/>
                  <a:pt x="2079068" y="5490275"/>
                  <a:pt x="2079068" y="5364489"/>
                </a:cubicBezTo>
                <a:cubicBezTo>
                  <a:pt x="2079068" y="5238703"/>
                  <a:pt x="1977098" y="5136733"/>
                  <a:pt x="1851312" y="5136733"/>
                </a:cubicBezTo>
                <a:close/>
                <a:moveTo>
                  <a:pt x="1257408" y="5122717"/>
                </a:moveTo>
                <a:cubicBezTo>
                  <a:pt x="1122914" y="5122717"/>
                  <a:pt x="1013885" y="5230962"/>
                  <a:pt x="1013885" y="5364488"/>
                </a:cubicBezTo>
                <a:cubicBezTo>
                  <a:pt x="1013885" y="5498014"/>
                  <a:pt x="1122914" y="5606259"/>
                  <a:pt x="1257408" y="5606259"/>
                </a:cubicBezTo>
                <a:cubicBezTo>
                  <a:pt x="1391889" y="5606259"/>
                  <a:pt x="1500918" y="5498014"/>
                  <a:pt x="1500918" y="5364488"/>
                </a:cubicBezTo>
                <a:cubicBezTo>
                  <a:pt x="1500918" y="5230962"/>
                  <a:pt x="1391889" y="5122717"/>
                  <a:pt x="1257408" y="5122717"/>
                </a:cubicBezTo>
                <a:close/>
                <a:moveTo>
                  <a:pt x="6019237" y="4761812"/>
                </a:moveTo>
                <a:cubicBezTo>
                  <a:pt x="6016334" y="4761812"/>
                  <a:pt x="6013981" y="4764165"/>
                  <a:pt x="6013981" y="4767068"/>
                </a:cubicBezTo>
                <a:cubicBezTo>
                  <a:pt x="6013981" y="4769971"/>
                  <a:pt x="6016334" y="4772324"/>
                  <a:pt x="6019237" y="4772324"/>
                </a:cubicBezTo>
                <a:cubicBezTo>
                  <a:pt x="6022140" y="4772324"/>
                  <a:pt x="6024493" y="4769971"/>
                  <a:pt x="6024493" y="4767068"/>
                </a:cubicBezTo>
                <a:cubicBezTo>
                  <a:pt x="6024493" y="4764165"/>
                  <a:pt x="6022140" y="4761812"/>
                  <a:pt x="6019237" y="4761812"/>
                </a:cubicBezTo>
                <a:close/>
                <a:moveTo>
                  <a:pt x="5423570" y="4733781"/>
                </a:moveTo>
                <a:cubicBezTo>
                  <a:pt x="5405186" y="4733781"/>
                  <a:pt x="5390282" y="4749469"/>
                  <a:pt x="5390282" y="4768821"/>
                </a:cubicBezTo>
                <a:cubicBezTo>
                  <a:pt x="5390282" y="4788173"/>
                  <a:pt x="5405186" y="4803861"/>
                  <a:pt x="5423570" y="4803861"/>
                </a:cubicBezTo>
                <a:cubicBezTo>
                  <a:pt x="5441954" y="4803861"/>
                  <a:pt x="5456858" y="4788173"/>
                  <a:pt x="5456858" y="4768821"/>
                </a:cubicBezTo>
                <a:cubicBezTo>
                  <a:pt x="5456858" y="4749469"/>
                  <a:pt x="5441954" y="4733781"/>
                  <a:pt x="5423570" y="4733781"/>
                </a:cubicBezTo>
                <a:close/>
                <a:moveTo>
                  <a:pt x="4829653" y="4698741"/>
                </a:moveTo>
                <a:cubicBezTo>
                  <a:pt x="4790949" y="4698741"/>
                  <a:pt x="4759574" y="4730116"/>
                  <a:pt x="4759574" y="4768820"/>
                </a:cubicBezTo>
                <a:cubicBezTo>
                  <a:pt x="4759574" y="4807524"/>
                  <a:pt x="4790949" y="4838899"/>
                  <a:pt x="4829653" y="4838899"/>
                </a:cubicBezTo>
                <a:cubicBezTo>
                  <a:pt x="4868357" y="4838899"/>
                  <a:pt x="4899732" y="4807524"/>
                  <a:pt x="4899732" y="4768820"/>
                </a:cubicBezTo>
                <a:cubicBezTo>
                  <a:pt x="4899732" y="4730116"/>
                  <a:pt x="4868357" y="4698741"/>
                  <a:pt x="4829653" y="4698741"/>
                </a:cubicBezTo>
                <a:close/>
                <a:moveTo>
                  <a:pt x="4233985" y="4663702"/>
                </a:moveTo>
                <a:cubicBezTo>
                  <a:pt x="4175929" y="4663702"/>
                  <a:pt x="4128866" y="4710765"/>
                  <a:pt x="4128866" y="4768820"/>
                </a:cubicBezTo>
                <a:cubicBezTo>
                  <a:pt x="4128866" y="4826875"/>
                  <a:pt x="4175929" y="4873938"/>
                  <a:pt x="4233985" y="4873938"/>
                </a:cubicBezTo>
                <a:cubicBezTo>
                  <a:pt x="4292039" y="4873938"/>
                  <a:pt x="4339102" y="4826875"/>
                  <a:pt x="4339102" y="4768820"/>
                </a:cubicBezTo>
                <a:cubicBezTo>
                  <a:pt x="4339102" y="4710765"/>
                  <a:pt x="4292039" y="4663702"/>
                  <a:pt x="4233985" y="4663702"/>
                </a:cubicBezTo>
                <a:close/>
                <a:moveTo>
                  <a:pt x="3636565" y="4628663"/>
                </a:moveTo>
                <a:cubicBezTo>
                  <a:pt x="3560125" y="4628663"/>
                  <a:pt x="3498159" y="4690629"/>
                  <a:pt x="3498159" y="4767069"/>
                </a:cubicBezTo>
                <a:cubicBezTo>
                  <a:pt x="3498159" y="4843509"/>
                  <a:pt x="3560125" y="4905475"/>
                  <a:pt x="3636565" y="4905475"/>
                </a:cubicBezTo>
                <a:cubicBezTo>
                  <a:pt x="3713005" y="4905475"/>
                  <a:pt x="3774971" y="4843509"/>
                  <a:pt x="3774971" y="4767069"/>
                </a:cubicBezTo>
                <a:cubicBezTo>
                  <a:pt x="3774971" y="4690629"/>
                  <a:pt x="3713005" y="4628663"/>
                  <a:pt x="3636565" y="4628663"/>
                </a:cubicBezTo>
                <a:close/>
                <a:moveTo>
                  <a:pt x="3044400" y="4593623"/>
                </a:moveTo>
                <a:cubicBezTo>
                  <a:pt x="2948609" y="4593623"/>
                  <a:pt x="2870955" y="4671277"/>
                  <a:pt x="2870955" y="4767068"/>
                </a:cubicBezTo>
                <a:cubicBezTo>
                  <a:pt x="2870955" y="4862859"/>
                  <a:pt x="2948609" y="4940513"/>
                  <a:pt x="3044400" y="4940513"/>
                </a:cubicBezTo>
                <a:cubicBezTo>
                  <a:pt x="3140191" y="4940513"/>
                  <a:pt x="3217845" y="4862859"/>
                  <a:pt x="3217845" y="4767068"/>
                </a:cubicBezTo>
                <a:cubicBezTo>
                  <a:pt x="3217845" y="4671277"/>
                  <a:pt x="3140191" y="4593623"/>
                  <a:pt x="3044400" y="4593623"/>
                </a:cubicBezTo>
                <a:close/>
                <a:moveTo>
                  <a:pt x="66075" y="4562088"/>
                </a:moveTo>
                <a:cubicBezTo>
                  <a:pt x="51924" y="4562088"/>
                  <a:pt x="38108" y="4563535"/>
                  <a:pt x="24765" y="4566288"/>
                </a:cubicBezTo>
                <a:lnTo>
                  <a:pt x="0" y="4574042"/>
                </a:lnTo>
                <a:lnTo>
                  <a:pt x="0" y="4963599"/>
                </a:lnTo>
                <a:lnTo>
                  <a:pt x="24765" y="4971352"/>
                </a:lnTo>
                <a:cubicBezTo>
                  <a:pt x="38108" y="4974106"/>
                  <a:pt x="51924" y="4975552"/>
                  <a:pt x="66075" y="4975552"/>
                </a:cubicBezTo>
                <a:cubicBezTo>
                  <a:pt x="179282" y="4975552"/>
                  <a:pt x="271055" y="4882995"/>
                  <a:pt x="271055" y="4768820"/>
                </a:cubicBezTo>
                <a:cubicBezTo>
                  <a:pt x="271055" y="4654645"/>
                  <a:pt x="179282" y="4562088"/>
                  <a:pt x="66075" y="4562088"/>
                </a:cubicBezTo>
                <a:close/>
                <a:moveTo>
                  <a:pt x="2448732" y="4562088"/>
                </a:moveTo>
                <a:cubicBezTo>
                  <a:pt x="2333589" y="4562088"/>
                  <a:pt x="2240248" y="4654645"/>
                  <a:pt x="2240248" y="4768820"/>
                </a:cubicBezTo>
                <a:cubicBezTo>
                  <a:pt x="2240248" y="4882995"/>
                  <a:pt x="2333589" y="4975552"/>
                  <a:pt x="2448732" y="4975552"/>
                </a:cubicBezTo>
                <a:cubicBezTo>
                  <a:pt x="2563875" y="4975552"/>
                  <a:pt x="2657216" y="4882995"/>
                  <a:pt x="2657216" y="4768820"/>
                </a:cubicBezTo>
                <a:cubicBezTo>
                  <a:pt x="2657216" y="4654645"/>
                  <a:pt x="2563875" y="4562088"/>
                  <a:pt x="2448732" y="4562088"/>
                </a:cubicBezTo>
                <a:close/>
                <a:moveTo>
                  <a:pt x="661744" y="4527049"/>
                </a:moveTo>
                <a:cubicBezTo>
                  <a:pt x="529185" y="4527049"/>
                  <a:pt x="421724" y="4634510"/>
                  <a:pt x="421724" y="4767069"/>
                </a:cubicBezTo>
                <a:cubicBezTo>
                  <a:pt x="421724" y="4899628"/>
                  <a:pt x="529185" y="5007089"/>
                  <a:pt x="661744" y="5007089"/>
                </a:cubicBezTo>
                <a:cubicBezTo>
                  <a:pt x="794303" y="5007089"/>
                  <a:pt x="901764" y="4899628"/>
                  <a:pt x="901764" y="4767069"/>
                </a:cubicBezTo>
                <a:cubicBezTo>
                  <a:pt x="901764" y="4634510"/>
                  <a:pt x="794303" y="4527049"/>
                  <a:pt x="661744" y="4527049"/>
                </a:cubicBezTo>
                <a:close/>
                <a:moveTo>
                  <a:pt x="1853063" y="4527049"/>
                </a:moveTo>
                <a:cubicBezTo>
                  <a:pt x="1718569" y="4527049"/>
                  <a:pt x="1609540" y="4635294"/>
                  <a:pt x="1609540" y="4768820"/>
                </a:cubicBezTo>
                <a:cubicBezTo>
                  <a:pt x="1609540" y="4902346"/>
                  <a:pt x="1718569" y="5010591"/>
                  <a:pt x="1853063" y="5010591"/>
                </a:cubicBezTo>
                <a:cubicBezTo>
                  <a:pt x="1987557" y="5010591"/>
                  <a:pt x="2096586" y="4902346"/>
                  <a:pt x="2096586" y="4768820"/>
                </a:cubicBezTo>
                <a:cubicBezTo>
                  <a:pt x="2096586" y="4635294"/>
                  <a:pt x="1987557" y="4527049"/>
                  <a:pt x="1853063" y="4527049"/>
                </a:cubicBezTo>
                <a:close/>
                <a:moveTo>
                  <a:pt x="1257410" y="4502521"/>
                </a:moveTo>
                <a:cubicBezTo>
                  <a:pt x="1111305" y="4502521"/>
                  <a:pt x="992863" y="4620963"/>
                  <a:pt x="992863" y="4767068"/>
                </a:cubicBezTo>
                <a:cubicBezTo>
                  <a:pt x="992863" y="4913173"/>
                  <a:pt x="1111305" y="5031615"/>
                  <a:pt x="1257410" y="5031615"/>
                </a:cubicBezTo>
                <a:cubicBezTo>
                  <a:pt x="1403500" y="5031615"/>
                  <a:pt x="1521942" y="4913173"/>
                  <a:pt x="1521942" y="4767068"/>
                </a:cubicBezTo>
                <a:cubicBezTo>
                  <a:pt x="1521942" y="4620963"/>
                  <a:pt x="1403500" y="4502521"/>
                  <a:pt x="1257410" y="4502521"/>
                </a:cubicBezTo>
                <a:close/>
                <a:moveTo>
                  <a:pt x="6020989" y="4169670"/>
                </a:moveTo>
                <a:cubicBezTo>
                  <a:pt x="6019054" y="4169670"/>
                  <a:pt x="6017485" y="4171239"/>
                  <a:pt x="6017485" y="4173174"/>
                </a:cubicBezTo>
                <a:cubicBezTo>
                  <a:pt x="6017485" y="4175109"/>
                  <a:pt x="6019054" y="4176678"/>
                  <a:pt x="6020989" y="4176678"/>
                </a:cubicBezTo>
                <a:cubicBezTo>
                  <a:pt x="6022924" y="4176678"/>
                  <a:pt x="6024493" y="4175109"/>
                  <a:pt x="6024493" y="4173174"/>
                </a:cubicBezTo>
                <a:cubicBezTo>
                  <a:pt x="6024493" y="4171239"/>
                  <a:pt x="6022924" y="4169670"/>
                  <a:pt x="6020989" y="4169670"/>
                </a:cubicBezTo>
                <a:close/>
                <a:moveTo>
                  <a:pt x="5425321" y="4141638"/>
                </a:moveTo>
                <a:cubicBezTo>
                  <a:pt x="5407904" y="4141638"/>
                  <a:pt x="5393785" y="4155757"/>
                  <a:pt x="5393785" y="4173174"/>
                </a:cubicBezTo>
                <a:cubicBezTo>
                  <a:pt x="5393785" y="4190591"/>
                  <a:pt x="5407904" y="4204688"/>
                  <a:pt x="5425321" y="4204688"/>
                </a:cubicBezTo>
                <a:cubicBezTo>
                  <a:pt x="5442738" y="4204688"/>
                  <a:pt x="5456857" y="4190591"/>
                  <a:pt x="5456857" y="4173174"/>
                </a:cubicBezTo>
                <a:cubicBezTo>
                  <a:pt x="5456857" y="4155757"/>
                  <a:pt x="5442738" y="4141638"/>
                  <a:pt x="5425321" y="4141638"/>
                </a:cubicBezTo>
                <a:close/>
                <a:moveTo>
                  <a:pt x="4827901" y="4106599"/>
                </a:moveTo>
                <a:cubicBezTo>
                  <a:pt x="4792100" y="4106599"/>
                  <a:pt x="4763078" y="4136406"/>
                  <a:pt x="4763078" y="4173174"/>
                </a:cubicBezTo>
                <a:cubicBezTo>
                  <a:pt x="4763078" y="4209920"/>
                  <a:pt x="4792100" y="4239727"/>
                  <a:pt x="4827901" y="4239727"/>
                </a:cubicBezTo>
                <a:cubicBezTo>
                  <a:pt x="4863702" y="4239727"/>
                  <a:pt x="4892724" y="4209920"/>
                  <a:pt x="4892724" y="4173174"/>
                </a:cubicBezTo>
                <a:cubicBezTo>
                  <a:pt x="4892724" y="4136406"/>
                  <a:pt x="4863702" y="4106599"/>
                  <a:pt x="4827901" y="4106599"/>
                </a:cubicBezTo>
                <a:close/>
                <a:moveTo>
                  <a:pt x="4233985" y="4071561"/>
                </a:moveTo>
                <a:cubicBezTo>
                  <a:pt x="4177864" y="4071561"/>
                  <a:pt x="4132370" y="4117055"/>
                  <a:pt x="4132370" y="4173174"/>
                </a:cubicBezTo>
                <a:cubicBezTo>
                  <a:pt x="4132370" y="4229272"/>
                  <a:pt x="4177864" y="4274766"/>
                  <a:pt x="4233985" y="4274766"/>
                </a:cubicBezTo>
                <a:cubicBezTo>
                  <a:pt x="4290104" y="4274766"/>
                  <a:pt x="4335599" y="4229272"/>
                  <a:pt x="4335599" y="4173174"/>
                </a:cubicBezTo>
                <a:cubicBezTo>
                  <a:pt x="4335599" y="4117055"/>
                  <a:pt x="4290104" y="4071561"/>
                  <a:pt x="4233985" y="4071561"/>
                </a:cubicBezTo>
                <a:close/>
                <a:moveTo>
                  <a:pt x="3638317" y="4040025"/>
                </a:moveTo>
                <a:cubicBezTo>
                  <a:pt x="3564780" y="4040025"/>
                  <a:pt x="3505167" y="4099638"/>
                  <a:pt x="3505167" y="4173174"/>
                </a:cubicBezTo>
                <a:cubicBezTo>
                  <a:pt x="3505167" y="4246689"/>
                  <a:pt x="3564780" y="4306302"/>
                  <a:pt x="3638317" y="4306302"/>
                </a:cubicBezTo>
                <a:cubicBezTo>
                  <a:pt x="3711854" y="4306302"/>
                  <a:pt x="3771467" y="4246689"/>
                  <a:pt x="3771467" y="4173174"/>
                </a:cubicBezTo>
                <a:cubicBezTo>
                  <a:pt x="3771467" y="4099638"/>
                  <a:pt x="3711854" y="4040025"/>
                  <a:pt x="3638317" y="4040025"/>
                </a:cubicBezTo>
                <a:close/>
                <a:moveTo>
                  <a:pt x="3044400" y="4004986"/>
                </a:moveTo>
                <a:cubicBezTo>
                  <a:pt x="2952479" y="4004986"/>
                  <a:pt x="2877963" y="4079502"/>
                  <a:pt x="2877963" y="4171423"/>
                </a:cubicBezTo>
                <a:cubicBezTo>
                  <a:pt x="2877963" y="4263321"/>
                  <a:pt x="2952479" y="4337837"/>
                  <a:pt x="3044400" y="4337837"/>
                </a:cubicBezTo>
                <a:cubicBezTo>
                  <a:pt x="3136321" y="4337837"/>
                  <a:pt x="3210837" y="4263321"/>
                  <a:pt x="3210837" y="4171423"/>
                </a:cubicBezTo>
                <a:cubicBezTo>
                  <a:pt x="3210837" y="4079502"/>
                  <a:pt x="3136321" y="4004986"/>
                  <a:pt x="3044400" y="4004986"/>
                </a:cubicBezTo>
                <a:close/>
                <a:moveTo>
                  <a:pt x="66076" y="3973453"/>
                </a:moveTo>
                <a:cubicBezTo>
                  <a:pt x="52409" y="3973453"/>
                  <a:pt x="39065" y="3974838"/>
                  <a:pt x="26178" y="3977475"/>
                </a:cubicBezTo>
                <a:lnTo>
                  <a:pt x="0" y="3985601"/>
                </a:lnTo>
                <a:lnTo>
                  <a:pt x="0" y="4357225"/>
                </a:lnTo>
                <a:lnTo>
                  <a:pt x="26178" y="4365350"/>
                </a:lnTo>
                <a:cubicBezTo>
                  <a:pt x="39065" y="4367987"/>
                  <a:pt x="52409" y="4369372"/>
                  <a:pt x="66076" y="4369372"/>
                </a:cubicBezTo>
                <a:cubicBezTo>
                  <a:pt x="175413" y="4369372"/>
                  <a:pt x="264048" y="4280737"/>
                  <a:pt x="264048" y="4171424"/>
                </a:cubicBezTo>
                <a:cubicBezTo>
                  <a:pt x="264048" y="4062087"/>
                  <a:pt x="175413" y="3973453"/>
                  <a:pt x="66076" y="3973453"/>
                </a:cubicBezTo>
                <a:close/>
                <a:moveTo>
                  <a:pt x="2446980" y="3973452"/>
                </a:moveTo>
                <a:cubicBezTo>
                  <a:pt x="2336675" y="3973452"/>
                  <a:pt x="2247256" y="4062870"/>
                  <a:pt x="2247256" y="4173175"/>
                </a:cubicBezTo>
                <a:cubicBezTo>
                  <a:pt x="2247256" y="4283457"/>
                  <a:pt x="2336675" y="4372876"/>
                  <a:pt x="2446980" y="4372876"/>
                </a:cubicBezTo>
                <a:cubicBezTo>
                  <a:pt x="2557285" y="4372876"/>
                  <a:pt x="2646704" y="4283457"/>
                  <a:pt x="2646704" y="4173175"/>
                </a:cubicBezTo>
                <a:cubicBezTo>
                  <a:pt x="2646704" y="4062870"/>
                  <a:pt x="2557285" y="3973452"/>
                  <a:pt x="2446980" y="3973452"/>
                </a:cubicBezTo>
                <a:close/>
                <a:moveTo>
                  <a:pt x="661745" y="3945420"/>
                </a:moveTo>
                <a:cubicBezTo>
                  <a:pt x="536926" y="3945420"/>
                  <a:pt x="435741" y="4046605"/>
                  <a:pt x="435741" y="4171423"/>
                </a:cubicBezTo>
                <a:cubicBezTo>
                  <a:pt x="435741" y="4296219"/>
                  <a:pt x="536926" y="4397404"/>
                  <a:pt x="661745" y="4397404"/>
                </a:cubicBezTo>
                <a:cubicBezTo>
                  <a:pt x="786564" y="4397404"/>
                  <a:pt x="887749" y="4296219"/>
                  <a:pt x="887749" y="4171423"/>
                </a:cubicBezTo>
                <a:cubicBezTo>
                  <a:pt x="887749" y="4046605"/>
                  <a:pt x="786564" y="3945420"/>
                  <a:pt x="661745" y="3945420"/>
                </a:cubicBezTo>
                <a:close/>
                <a:moveTo>
                  <a:pt x="1853064" y="3945420"/>
                </a:moveTo>
                <a:cubicBezTo>
                  <a:pt x="1728245" y="3945420"/>
                  <a:pt x="1627060" y="4046605"/>
                  <a:pt x="1627060" y="4171423"/>
                </a:cubicBezTo>
                <a:cubicBezTo>
                  <a:pt x="1627060" y="4296219"/>
                  <a:pt x="1728245" y="4397404"/>
                  <a:pt x="1853064" y="4397404"/>
                </a:cubicBezTo>
                <a:cubicBezTo>
                  <a:pt x="1977883" y="4397404"/>
                  <a:pt x="2079068" y="4296219"/>
                  <a:pt x="2079068" y="4171423"/>
                </a:cubicBezTo>
                <a:cubicBezTo>
                  <a:pt x="2079068" y="4046605"/>
                  <a:pt x="1977883" y="3945420"/>
                  <a:pt x="1853064" y="3945420"/>
                </a:cubicBezTo>
                <a:close/>
                <a:moveTo>
                  <a:pt x="1257413" y="3931404"/>
                </a:moveTo>
                <a:cubicBezTo>
                  <a:pt x="1124855" y="3931404"/>
                  <a:pt x="1017394" y="4038865"/>
                  <a:pt x="1017394" y="4171423"/>
                </a:cubicBezTo>
                <a:cubicBezTo>
                  <a:pt x="1017394" y="4303959"/>
                  <a:pt x="1124855" y="4411420"/>
                  <a:pt x="1257413" y="4411420"/>
                </a:cubicBezTo>
                <a:cubicBezTo>
                  <a:pt x="1389955" y="4411420"/>
                  <a:pt x="1497416" y="4303959"/>
                  <a:pt x="1497416" y="4171423"/>
                </a:cubicBezTo>
                <a:cubicBezTo>
                  <a:pt x="1497416" y="4038865"/>
                  <a:pt x="1389955" y="3931404"/>
                  <a:pt x="1257413" y="3931404"/>
                </a:cubicBezTo>
                <a:close/>
                <a:moveTo>
                  <a:pt x="6019237" y="3574006"/>
                </a:moveTo>
                <a:cubicBezTo>
                  <a:pt x="6018270" y="3574006"/>
                  <a:pt x="6017485" y="3574791"/>
                  <a:pt x="6017485" y="3575758"/>
                </a:cubicBezTo>
                <a:cubicBezTo>
                  <a:pt x="6017485" y="3576726"/>
                  <a:pt x="6018270" y="3577509"/>
                  <a:pt x="6019237" y="3577509"/>
                </a:cubicBezTo>
                <a:cubicBezTo>
                  <a:pt x="6020205" y="3577509"/>
                  <a:pt x="6020989" y="3576726"/>
                  <a:pt x="6020989" y="3575758"/>
                </a:cubicBezTo>
                <a:cubicBezTo>
                  <a:pt x="6020989" y="3574791"/>
                  <a:pt x="6020205" y="3574006"/>
                  <a:pt x="6019237" y="3574006"/>
                </a:cubicBezTo>
                <a:close/>
                <a:moveTo>
                  <a:pt x="5423569" y="3552983"/>
                </a:moveTo>
                <a:cubicBezTo>
                  <a:pt x="5409055" y="3552983"/>
                  <a:pt x="5397289" y="3563966"/>
                  <a:pt x="5397289" y="3577511"/>
                </a:cubicBezTo>
                <a:cubicBezTo>
                  <a:pt x="5397289" y="3591058"/>
                  <a:pt x="5409055" y="3602039"/>
                  <a:pt x="5423569" y="3602039"/>
                </a:cubicBezTo>
                <a:cubicBezTo>
                  <a:pt x="5438083" y="3602039"/>
                  <a:pt x="5449849" y="3591058"/>
                  <a:pt x="5449849" y="3577511"/>
                </a:cubicBezTo>
                <a:cubicBezTo>
                  <a:pt x="5449849" y="3563966"/>
                  <a:pt x="5438083" y="3552983"/>
                  <a:pt x="5423569" y="3552983"/>
                </a:cubicBezTo>
                <a:close/>
                <a:moveTo>
                  <a:pt x="4827901" y="3517943"/>
                </a:moveTo>
                <a:cubicBezTo>
                  <a:pt x="4795971" y="3517943"/>
                  <a:pt x="4770086" y="3543829"/>
                  <a:pt x="4770086" y="3575759"/>
                </a:cubicBezTo>
                <a:cubicBezTo>
                  <a:pt x="4770086" y="3607690"/>
                  <a:pt x="4795971" y="3633574"/>
                  <a:pt x="4827901" y="3633574"/>
                </a:cubicBezTo>
                <a:cubicBezTo>
                  <a:pt x="4859831" y="3633574"/>
                  <a:pt x="4885716" y="3607690"/>
                  <a:pt x="4885716" y="3575759"/>
                </a:cubicBezTo>
                <a:cubicBezTo>
                  <a:pt x="4885716" y="3543829"/>
                  <a:pt x="4859831" y="3517943"/>
                  <a:pt x="4827901" y="3517943"/>
                </a:cubicBezTo>
                <a:close/>
                <a:moveTo>
                  <a:pt x="4233985" y="3486409"/>
                </a:moveTo>
                <a:cubicBezTo>
                  <a:pt x="4183670" y="3486409"/>
                  <a:pt x="4142882" y="3527197"/>
                  <a:pt x="4142882" y="3577511"/>
                </a:cubicBezTo>
                <a:cubicBezTo>
                  <a:pt x="4142882" y="3627825"/>
                  <a:pt x="4183670" y="3668613"/>
                  <a:pt x="4233985" y="3668613"/>
                </a:cubicBezTo>
                <a:cubicBezTo>
                  <a:pt x="4284298" y="3668613"/>
                  <a:pt x="4325086" y="3627825"/>
                  <a:pt x="4325086" y="3577511"/>
                </a:cubicBezTo>
                <a:cubicBezTo>
                  <a:pt x="4325086" y="3527197"/>
                  <a:pt x="4284298" y="3486409"/>
                  <a:pt x="4233985" y="3486409"/>
                </a:cubicBezTo>
                <a:close/>
                <a:moveTo>
                  <a:pt x="3638316" y="3454874"/>
                </a:moveTo>
                <a:cubicBezTo>
                  <a:pt x="3570585" y="3454874"/>
                  <a:pt x="3515678" y="3509777"/>
                  <a:pt x="3515678" y="3577511"/>
                </a:cubicBezTo>
                <a:cubicBezTo>
                  <a:pt x="3515678" y="3645243"/>
                  <a:pt x="3570585" y="3700150"/>
                  <a:pt x="3638316" y="3700150"/>
                </a:cubicBezTo>
                <a:cubicBezTo>
                  <a:pt x="3706047" y="3700150"/>
                  <a:pt x="3760954" y="3645243"/>
                  <a:pt x="3760954" y="3577511"/>
                </a:cubicBezTo>
                <a:cubicBezTo>
                  <a:pt x="3760954" y="3509777"/>
                  <a:pt x="3706047" y="3454874"/>
                  <a:pt x="3638316" y="3454874"/>
                </a:cubicBezTo>
                <a:close/>
                <a:moveTo>
                  <a:pt x="3044400" y="3426842"/>
                </a:moveTo>
                <a:cubicBezTo>
                  <a:pt x="2960220" y="3426842"/>
                  <a:pt x="2891979" y="3494300"/>
                  <a:pt x="2891979" y="3577511"/>
                </a:cubicBezTo>
                <a:cubicBezTo>
                  <a:pt x="2891979" y="3660723"/>
                  <a:pt x="2960220" y="3728180"/>
                  <a:pt x="3044400" y="3728180"/>
                </a:cubicBezTo>
                <a:cubicBezTo>
                  <a:pt x="3128580" y="3728180"/>
                  <a:pt x="3196821" y="3660723"/>
                  <a:pt x="3196821" y="3577511"/>
                </a:cubicBezTo>
                <a:cubicBezTo>
                  <a:pt x="3196821" y="3494300"/>
                  <a:pt x="3128580" y="3426842"/>
                  <a:pt x="3044400" y="3426842"/>
                </a:cubicBezTo>
                <a:close/>
                <a:moveTo>
                  <a:pt x="66079" y="3398811"/>
                </a:moveTo>
                <a:lnTo>
                  <a:pt x="0" y="3412153"/>
                </a:lnTo>
                <a:lnTo>
                  <a:pt x="0" y="3739370"/>
                </a:lnTo>
                <a:lnTo>
                  <a:pt x="66079" y="3752710"/>
                </a:lnTo>
                <a:cubicBezTo>
                  <a:pt x="163805" y="3752710"/>
                  <a:pt x="243028" y="3673487"/>
                  <a:pt x="243028" y="3575761"/>
                </a:cubicBezTo>
                <a:cubicBezTo>
                  <a:pt x="243028" y="3478035"/>
                  <a:pt x="163805" y="3398811"/>
                  <a:pt x="66079" y="3398811"/>
                </a:cubicBezTo>
                <a:close/>
                <a:moveTo>
                  <a:pt x="2446980" y="3398809"/>
                </a:moveTo>
                <a:cubicBezTo>
                  <a:pt x="2348286" y="3398809"/>
                  <a:pt x="2268279" y="3478819"/>
                  <a:pt x="2268279" y="3577512"/>
                </a:cubicBezTo>
                <a:cubicBezTo>
                  <a:pt x="2268279" y="3676206"/>
                  <a:pt x="2348286" y="3756213"/>
                  <a:pt x="2446980" y="3756213"/>
                </a:cubicBezTo>
                <a:cubicBezTo>
                  <a:pt x="2545674" y="3756213"/>
                  <a:pt x="2625681" y="3676206"/>
                  <a:pt x="2625681" y="3577512"/>
                </a:cubicBezTo>
                <a:cubicBezTo>
                  <a:pt x="2625681" y="3478819"/>
                  <a:pt x="2545674" y="3398809"/>
                  <a:pt x="2446980" y="3398809"/>
                </a:cubicBezTo>
                <a:close/>
                <a:moveTo>
                  <a:pt x="661747" y="3377789"/>
                </a:moveTo>
                <a:cubicBezTo>
                  <a:pt x="552410" y="3377789"/>
                  <a:pt x="463775" y="3466423"/>
                  <a:pt x="463775" y="3575760"/>
                </a:cubicBezTo>
                <a:cubicBezTo>
                  <a:pt x="463775" y="3685097"/>
                  <a:pt x="552410" y="3773731"/>
                  <a:pt x="661747" y="3773731"/>
                </a:cubicBezTo>
                <a:cubicBezTo>
                  <a:pt x="771084" y="3773731"/>
                  <a:pt x="859719" y="3685097"/>
                  <a:pt x="859719" y="3575760"/>
                </a:cubicBezTo>
                <a:cubicBezTo>
                  <a:pt x="859719" y="3466423"/>
                  <a:pt x="771084" y="3377789"/>
                  <a:pt x="661747" y="3377789"/>
                </a:cubicBezTo>
                <a:close/>
                <a:moveTo>
                  <a:pt x="1853063" y="3377789"/>
                </a:moveTo>
                <a:cubicBezTo>
                  <a:pt x="1743726" y="3377789"/>
                  <a:pt x="1655091" y="3466423"/>
                  <a:pt x="1655091" y="3575759"/>
                </a:cubicBezTo>
                <a:cubicBezTo>
                  <a:pt x="1655091" y="3685097"/>
                  <a:pt x="1743726" y="3773731"/>
                  <a:pt x="1853063" y="3773731"/>
                </a:cubicBezTo>
                <a:cubicBezTo>
                  <a:pt x="1962400" y="3773731"/>
                  <a:pt x="2051035" y="3685097"/>
                  <a:pt x="2051035" y="3575759"/>
                </a:cubicBezTo>
                <a:cubicBezTo>
                  <a:pt x="2051035" y="3466423"/>
                  <a:pt x="1962400" y="3377789"/>
                  <a:pt x="1853063" y="3377789"/>
                </a:cubicBezTo>
                <a:close/>
                <a:moveTo>
                  <a:pt x="1259147" y="3370779"/>
                </a:moveTo>
                <a:cubicBezTo>
                  <a:pt x="1144992" y="3370779"/>
                  <a:pt x="1052435" y="3463336"/>
                  <a:pt x="1052435" y="3577511"/>
                </a:cubicBezTo>
                <a:cubicBezTo>
                  <a:pt x="1052435" y="3691687"/>
                  <a:pt x="1144992" y="3784243"/>
                  <a:pt x="1259147" y="3784243"/>
                </a:cubicBezTo>
                <a:cubicBezTo>
                  <a:pt x="1373322" y="3784243"/>
                  <a:pt x="1465879" y="3691687"/>
                  <a:pt x="1465879" y="3577511"/>
                </a:cubicBezTo>
                <a:cubicBezTo>
                  <a:pt x="1465879" y="3463336"/>
                  <a:pt x="1373322" y="3370779"/>
                  <a:pt x="1259147" y="3370779"/>
                </a:cubicBezTo>
                <a:close/>
                <a:moveTo>
                  <a:pt x="5425321" y="2967827"/>
                </a:moveTo>
                <a:cubicBezTo>
                  <a:pt x="5417580" y="2967827"/>
                  <a:pt x="5411305" y="2974102"/>
                  <a:pt x="5411305" y="2981843"/>
                </a:cubicBezTo>
                <a:cubicBezTo>
                  <a:pt x="5411305" y="2989584"/>
                  <a:pt x="5417580" y="2995859"/>
                  <a:pt x="5425321" y="2995859"/>
                </a:cubicBezTo>
                <a:cubicBezTo>
                  <a:pt x="5433062" y="2995859"/>
                  <a:pt x="5439337" y="2989584"/>
                  <a:pt x="5439337" y="2981843"/>
                </a:cubicBezTo>
                <a:cubicBezTo>
                  <a:pt x="5439337" y="2974102"/>
                  <a:pt x="5433062" y="2967827"/>
                  <a:pt x="5425321" y="2967827"/>
                </a:cubicBezTo>
                <a:close/>
                <a:moveTo>
                  <a:pt x="4827900" y="2936292"/>
                </a:moveTo>
                <a:cubicBezTo>
                  <a:pt x="4803710" y="2936292"/>
                  <a:pt x="4784101" y="2955901"/>
                  <a:pt x="4784101" y="2980091"/>
                </a:cubicBezTo>
                <a:cubicBezTo>
                  <a:pt x="4784101" y="3004282"/>
                  <a:pt x="4803710" y="3023891"/>
                  <a:pt x="4827900" y="3023891"/>
                </a:cubicBezTo>
                <a:cubicBezTo>
                  <a:pt x="4852090" y="3023891"/>
                  <a:pt x="4871699" y="3004282"/>
                  <a:pt x="4871699" y="2980091"/>
                </a:cubicBezTo>
                <a:cubicBezTo>
                  <a:pt x="4871699" y="2955901"/>
                  <a:pt x="4852090" y="2936292"/>
                  <a:pt x="4827900" y="2936292"/>
                </a:cubicBezTo>
                <a:close/>
                <a:moveTo>
                  <a:pt x="4233986" y="2908262"/>
                </a:moveTo>
                <a:cubicBezTo>
                  <a:pt x="4193347" y="2908262"/>
                  <a:pt x="4160402" y="2941205"/>
                  <a:pt x="4160402" y="2981844"/>
                </a:cubicBezTo>
                <a:cubicBezTo>
                  <a:pt x="4160402" y="3022483"/>
                  <a:pt x="4193347" y="3055429"/>
                  <a:pt x="4233986" y="3055429"/>
                </a:cubicBezTo>
                <a:cubicBezTo>
                  <a:pt x="4274625" y="3055429"/>
                  <a:pt x="4307568" y="3022483"/>
                  <a:pt x="4307568" y="2981844"/>
                </a:cubicBezTo>
                <a:cubicBezTo>
                  <a:pt x="4307568" y="2941205"/>
                  <a:pt x="4274625" y="2908262"/>
                  <a:pt x="4233986" y="2908262"/>
                </a:cubicBezTo>
                <a:close/>
                <a:moveTo>
                  <a:pt x="3638316" y="2880230"/>
                </a:moveTo>
                <a:cubicBezTo>
                  <a:pt x="3582196" y="2880230"/>
                  <a:pt x="3536702" y="2925723"/>
                  <a:pt x="3536702" y="2981843"/>
                </a:cubicBezTo>
                <a:cubicBezTo>
                  <a:pt x="3536702" y="3037965"/>
                  <a:pt x="3582196" y="3083459"/>
                  <a:pt x="3638316" y="3083459"/>
                </a:cubicBezTo>
                <a:cubicBezTo>
                  <a:pt x="3694436" y="3083459"/>
                  <a:pt x="3739930" y="3037965"/>
                  <a:pt x="3739930" y="2981843"/>
                </a:cubicBezTo>
                <a:cubicBezTo>
                  <a:pt x="3739930" y="2925723"/>
                  <a:pt x="3694436" y="2880230"/>
                  <a:pt x="3638316" y="2880230"/>
                </a:cubicBezTo>
                <a:close/>
                <a:moveTo>
                  <a:pt x="3042648" y="2852200"/>
                </a:moveTo>
                <a:cubicBezTo>
                  <a:pt x="2971046" y="2852200"/>
                  <a:pt x="2913002" y="2909459"/>
                  <a:pt x="2913002" y="2980092"/>
                </a:cubicBezTo>
                <a:cubicBezTo>
                  <a:pt x="2913002" y="3050727"/>
                  <a:pt x="2971046" y="3107988"/>
                  <a:pt x="3042648" y="3107988"/>
                </a:cubicBezTo>
                <a:cubicBezTo>
                  <a:pt x="3114250" y="3107988"/>
                  <a:pt x="3172294" y="3050727"/>
                  <a:pt x="3172294" y="2980092"/>
                </a:cubicBezTo>
                <a:cubicBezTo>
                  <a:pt x="3172294" y="2909459"/>
                  <a:pt x="3114250" y="2852200"/>
                  <a:pt x="3042648" y="2852200"/>
                </a:cubicBezTo>
                <a:close/>
                <a:moveTo>
                  <a:pt x="67832" y="2831178"/>
                </a:moveTo>
                <a:cubicBezTo>
                  <a:pt x="47029" y="2831178"/>
                  <a:pt x="27211" y="2835394"/>
                  <a:pt x="9185" y="2843018"/>
                </a:cubicBezTo>
                <a:lnTo>
                  <a:pt x="0" y="2849211"/>
                </a:lnTo>
                <a:lnTo>
                  <a:pt x="0" y="3114480"/>
                </a:lnTo>
                <a:lnTo>
                  <a:pt x="9185" y="3120673"/>
                </a:lnTo>
                <a:cubicBezTo>
                  <a:pt x="27211" y="3128297"/>
                  <a:pt x="47029" y="3132513"/>
                  <a:pt x="67832" y="3132513"/>
                </a:cubicBezTo>
                <a:cubicBezTo>
                  <a:pt x="151044" y="3132513"/>
                  <a:pt x="218501" y="3065057"/>
                  <a:pt x="218501" y="2981844"/>
                </a:cubicBezTo>
                <a:cubicBezTo>
                  <a:pt x="218501" y="2898633"/>
                  <a:pt x="151044" y="2831178"/>
                  <a:pt x="67832" y="2831178"/>
                </a:cubicBezTo>
                <a:close/>
                <a:moveTo>
                  <a:pt x="2448732" y="2831177"/>
                </a:moveTo>
                <a:cubicBezTo>
                  <a:pt x="2364552" y="2831177"/>
                  <a:pt x="2296311" y="2898632"/>
                  <a:pt x="2296311" y="2981843"/>
                </a:cubicBezTo>
                <a:cubicBezTo>
                  <a:pt x="2296311" y="3065056"/>
                  <a:pt x="2364552" y="3132513"/>
                  <a:pt x="2448732" y="3132513"/>
                </a:cubicBezTo>
                <a:cubicBezTo>
                  <a:pt x="2532912" y="3132513"/>
                  <a:pt x="2601153" y="3065056"/>
                  <a:pt x="2601153" y="2981843"/>
                </a:cubicBezTo>
                <a:cubicBezTo>
                  <a:pt x="2601153" y="2898632"/>
                  <a:pt x="2532912" y="2831177"/>
                  <a:pt x="2448732" y="2831177"/>
                </a:cubicBezTo>
                <a:close/>
                <a:moveTo>
                  <a:pt x="663501" y="2817162"/>
                </a:moveTo>
                <a:cubicBezTo>
                  <a:pt x="572548" y="2817162"/>
                  <a:pt x="498816" y="2890892"/>
                  <a:pt x="498816" y="2981844"/>
                </a:cubicBezTo>
                <a:cubicBezTo>
                  <a:pt x="498816" y="3072798"/>
                  <a:pt x="572548" y="3146530"/>
                  <a:pt x="663501" y="3146530"/>
                </a:cubicBezTo>
                <a:cubicBezTo>
                  <a:pt x="754454" y="3146530"/>
                  <a:pt x="828186" y="3072798"/>
                  <a:pt x="828186" y="2981844"/>
                </a:cubicBezTo>
                <a:cubicBezTo>
                  <a:pt x="828186" y="2890892"/>
                  <a:pt x="754454" y="2817162"/>
                  <a:pt x="663501" y="2817162"/>
                </a:cubicBezTo>
                <a:close/>
                <a:moveTo>
                  <a:pt x="1853064" y="2813657"/>
                </a:moveTo>
                <a:cubicBezTo>
                  <a:pt x="1761143" y="2813657"/>
                  <a:pt x="1686627" y="2888956"/>
                  <a:pt x="1686627" y="2981843"/>
                </a:cubicBezTo>
                <a:cubicBezTo>
                  <a:pt x="1686627" y="3074733"/>
                  <a:pt x="1761143" y="3150034"/>
                  <a:pt x="1853064" y="3150034"/>
                </a:cubicBezTo>
                <a:cubicBezTo>
                  <a:pt x="1944985" y="3150034"/>
                  <a:pt x="2019501" y="3074733"/>
                  <a:pt x="2019501" y="2981843"/>
                </a:cubicBezTo>
                <a:cubicBezTo>
                  <a:pt x="2019501" y="2888956"/>
                  <a:pt x="1944985" y="2813657"/>
                  <a:pt x="1853064" y="2813657"/>
                </a:cubicBezTo>
                <a:close/>
                <a:moveTo>
                  <a:pt x="1259147" y="2810154"/>
                </a:moveTo>
                <a:cubicBezTo>
                  <a:pt x="1164346" y="2810154"/>
                  <a:pt x="1087476" y="2887023"/>
                  <a:pt x="1087476" y="2981847"/>
                </a:cubicBezTo>
                <a:cubicBezTo>
                  <a:pt x="1087476" y="3076670"/>
                  <a:pt x="1164346" y="3153539"/>
                  <a:pt x="1259147" y="3153539"/>
                </a:cubicBezTo>
                <a:cubicBezTo>
                  <a:pt x="1353970" y="3153539"/>
                  <a:pt x="1430840" y="3076670"/>
                  <a:pt x="1430840" y="2981847"/>
                </a:cubicBezTo>
                <a:cubicBezTo>
                  <a:pt x="1430840" y="2887023"/>
                  <a:pt x="1353970" y="2810154"/>
                  <a:pt x="1259147" y="2810154"/>
                </a:cubicBezTo>
                <a:close/>
                <a:moveTo>
                  <a:pt x="5425321" y="2382683"/>
                </a:moveTo>
                <a:cubicBezTo>
                  <a:pt x="5423386" y="2382683"/>
                  <a:pt x="5421817" y="2384252"/>
                  <a:pt x="5421817" y="2386187"/>
                </a:cubicBezTo>
                <a:cubicBezTo>
                  <a:pt x="5421817" y="2388122"/>
                  <a:pt x="5423386" y="2389690"/>
                  <a:pt x="5425321" y="2389690"/>
                </a:cubicBezTo>
                <a:cubicBezTo>
                  <a:pt x="5427256" y="2389690"/>
                  <a:pt x="5428825" y="2388122"/>
                  <a:pt x="5428825" y="2386187"/>
                </a:cubicBezTo>
                <a:cubicBezTo>
                  <a:pt x="5428825" y="2384252"/>
                  <a:pt x="5427256" y="2382683"/>
                  <a:pt x="5425321" y="2382683"/>
                </a:cubicBezTo>
                <a:close/>
                <a:moveTo>
                  <a:pt x="4827901" y="2358155"/>
                </a:moveTo>
                <a:cubicBezTo>
                  <a:pt x="4813387" y="2358155"/>
                  <a:pt x="4801621" y="2369921"/>
                  <a:pt x="4801621" y="2384435"/>
                </a:cubicBezTo>
                <a:cubicBezTo>
                  <a:pt x="4801621" y="2398948"/>
                  <a:pt x="4813387" y="2410715"/>
                  <a:pt x="4827901" y="2410715"/>
                </a:cubicBezTo>
                <a:cubicBezTo>
                  <a:pt x="4842415" y="2410715"/>
                  <a:pt x="4854181" y="2398948"/>
                  <a:pt x="4854181" y="2384435"/>
                </a:cubicBezTo>
                <a:cubicBezTo>
                  <a:pt x="4854181" y="2369921"/>
                  <a:pt x="4842415" y="2358155"/>
                  <a:pt x="4827901" y="2358155"/>
                </a:cubicBezTo>
                <a:close/>
                <a:moveTo>
                  <a:pt x="4232233" y="2330125"/>
                </a:moveTo>
                <a:cubicBezTo>
                  <a:pt x="4202238" y="2330125"/>
                  <a:pt x="4177921" y="2354441"/>
                  <a:pt x="4177921" y="2384435"/>
                </a:cubicBezTo>
                <a:cubicBezTo>
                  <a:pt x="4177921" y="2414430"/>
                  <a:pt x="4202238" y="2438746"/>
                  <a:pt x="4232233" y="2438746"/>
                </a:cubicBezTo>
                <a:cubicBezTo>
                  <a:pt x="4262228" y="2438746"/>
                  <a:pt x="4286543" y="2414430"/>
                  <a:pt x="4286543" y="2384435"/>
                </a:cubicBezTo>
                <a:cubicBezTo>
                  <a:pt x="4286543" y="2354441"/>
                  <a:pt x="4262228" y="2330125"/>
                  <a:pt x="4232233" y="2330125"/>
                </a:cubicBezTo>
                <a:close/>
                <a:moveTo>
                  <a:pt x="3638317" y="2305598"/>
                </a:moveTo>
                <a:cubicBezTo>
                  <a:pt x="3593808" y="2305598"/>
                  <a:pt x="3557726" y="2341679"/>
                  <a:pt x="3557726" y="2386187"/>
                </a:cubicBezTo>
                <a:cubicBezTo>
                  <a:pt x="3557726" y="2430695"/>
                  <a:pt x="3593808" y="2466777"/>
                  <a:pt x="3638317" y="2466777"/>
                </a:cubicBezTo>
                <a:cubicBezTo>
                  <a:pt x="3682826" y="2466777"/>
                  <a:pt x="3718908" y="2430695"/>
                  <a:pt x="3718908" y="2386187"/>
                </a:cubicBezTo>
                <a:cubicBezTo>
                  <a:pt x="3718908" y="2341679"/>
                  <a:pt x="3682826" y="2305598"/>
                  <a:pt x="3638317" y="2305598"/>
                </a:cubicBezTo>
                <a:close/>
                <a:moveTo>
                  <a:pt x="3042648" y="2284575"/>
                </a:moveTo>
                <a:cubicBezTo>
                  <a:pt x="2986528" y="2284575"/>
                  <a:pt x="2941034" y="2330069"/>
                  <a:pt x="2941034" y="2386188"/>
                </a:cubicBezTo>
                <a:cubicBezTo>
                  <a:pt x="2941034" y="2442307"/>
                  <a:pt x="2986528" y="2487800"/>
                  <a:pt x="3042648" y="2487800"/>
                </a:cubicBezTo>
                <a:cubicBezTo>
                  <a:pt x="3098768" y="2487800"/>
                  <a:pt x="3144262" y="2442307"/>
                  <a:pt x="3144262" y="2386188"/>
                </a:cubicBezTo>
                <a:cubicBezTo>
                  <a:pt x="3144262" y="2330069"/>
                  <a:pt x="3098768" y="2284575"/>
                  <a:pt x="3042648" y="2284575"/>
                </a:cubicBezTo>
                <a:close/>
                <a:moveTo>
                  <a:pt x="67835" y="2263552"/>
                </a:moveTo>
                <a:cubicBezTo>
                  <a:pt x="51386" y="2263552"/>
                  <a:pt x="35716" y="2266935"/>
                  <a:pt x="21463" y="2273052"/>
                </a:cubicBezTo>
                <a:lnTo>
                  <a:pt x="0" y="2287736"/>
                </a:lnTo>
                <a:lnTo>
                  <a:pt x="0" y="2481137"/>
                </a:lnTo>
                <a:lnTo>
                  <a:pt x="21463" y="2495821"/>
                </a:lnTo>
                <a:cubicBezTo>
                  <a:pt x="35716" y="2501938"/>
                  <a:pt x="51386" y="2505320"/>
                  <a:pt x="67835" y="2505320"/>
                </a:cubicBezTo>
                <a:cubicBezTo>
                  <a:pt x="133631" y="2505320"/>
                  <a:pt x="186969" y="2451198"/>
                  <a:pt x="186969" y="2384437"/>
                </a:cubicBezTo>
                <a:cubicBezTo>
                  <a:pt x="186969" y="2317675"/>
                  <a:pt x="133631" y="2263552"/>
                  <a:pt x="67835" y="2263552"/>
                </a:cubicBezTo>
                <a:close/>
                <a:moveTo>
                  <a:pt x="2448732" y="2263551"/>
                </a:moveTo>
                <a:cubicBezTo>
                  <a:pt x="2381969" y="2263551"/>
                  <a:pt x="2327846" y="2317674"/>
                  <a:pt x="2327846" y="2384436"/>
                </a:cubicBezTo>
                <a:cubicBezTo>
                  <a:pt x="2327846" y="2451197"/>
                  <a:pt x="2381969" y="2505320"/>
                  <a:pt x="2448732" y="2505320"/>
                </a:cubicBezTo>
                <a:cubicBezTo>
                  <a:pt x="2515495" y="2505320"/>
                  <a:pt x="2569618" y="2451197"/>
                  <a:pt x="2569618" y="2384436"/>
                </a:cubicBezTo>
                <a:cubicBezTo>
                  <a:pt x="2569618" y="2317674"/>
                  <a:pt x="2515495" y="2263551"/>
                  <a:pt x="2448732" y="2263551"/>
                </a:cubicBezTo>
                <a:close/>
                <a:moveTo>
                  <a:pt x="661751" y="2253040"/>
                </a:moveTo>
                <a:cubicBezTo>
                  <a:pt x="589182" y="2253040"/>
                  <a:pt x="530353" y="2312654"/>
                  <a:pt x="530353" y="2386190"/>
                </a:cubicBezTo>
                <a:cubicBezTo>
                  <a:pt x="530353" y="2459725"/>
                  <a:pt x="589182" y="2519337"/>
                  <a:pt x="661751" y="2519337"/>
                </a:cubicBezTo>
                <a:cubicBezTo>
                  <a:pt x="734320" y="2519337"/>
                  <a:pt x="793149" y="2459725"/>
                  <a:pt x="793149" y="2386190"/>
                </a:cubicBezTo>
                <a:cubicBezTo>
                  <a:pt x="793149" y="2312654"/>
                  <a:pt x="734320" y="2253040"/>
                  <a:pt x="661751" y="2253040"/>
                </a:cubicBezTo>
                <a:close/>
                <a:moveTo>
                  <a:pt x="1853064" y="2253040"/>
                </a:moveTo>
                <a:cubicBezTo>
                  <a:pt x="1780495" y="2253040"/>
                  <a:pt x="1721666" y="2312653"/>
                  <a:pt x="1721666" y="2386189"/>
                </a:cubicBezTo>
                <a:cubicBezTo>
                  <a:pt x="1721666" y="2459725"/>
                  <a:pt x="1780495" y="2519336"/>
                  <a:pt x="1853064" y="2519336"/>
                </a:cubicBezTo>
                <a:cubicBezTo>
                  <a:pt x="1925633" y="2519336"/>
                  <a:pt x="1984462" y="2459725"/>
                  <a:pt x="1984462" y="2386189"/>
                </a:cubicBezTo>
                <a:cubicBezTo>
                  <a:pt x="1984462" y="2312653"/>
                  <a:pt x="1925633" y="2253040"/>
                  <a:pt x="1853064" y="2253040"/>
                </a:cubicBezTo>
                <a:close/>
                <a:moveTo>
                  <a:pt x="1257413" y="2249536"/>
                </a:moveTo>
                <a:cubicBezTo>
                  <a:pt x="1180979" y="2249536"/>
                  <a:pt x="1119013" y="2310718"/>
                  <a:pt x="1119013" y="2386189"/>
                </a:cubicBezTo>
                <a:cubicBezTo>
                  <a:pt x="1119013" y="2461660"/>
                  <a:pt x="1180979" y="2522841"/>
                  <a:pt x="1257413" y="2522841"/>
                </a:cubicBezTo>
                <a:cubicBezTo>
                  <a:pt x="1333836" y="2522841"/>
                  <a:pt x="1395802" y="2461660"/>
                  <a:pt x="1395802" y="2386189"/>
                </a:cubicBezTo>
                <a:cubicBezTo>
                  <a:pt x="1395802" y="2310718"/>
                  <a:pt x="1333836" y="2249536"/>
                  <a:pt x="1257413" y="2249536"/>
                </a:cubicBezTo>
                <a:close/>
                <a:moveTo>
                  <a:pt x="4829653" y="1783506"/>
                </a:moveTo>
                <a:cubicBezTo>
                  <a:pt x="4825783" y="1783506"/>
                  <a:pt x="4822645" y="1786644"/>
                  <a:pt x="4822645" y="1790514"/>
                </a:cubicBezTo>
                <a:cubicBezTo>
                  <a:pt x="4822645" y="1794384"/>
                  <a:pt x="4825783" y="1797522"/>
                  <a:pt x="4829653" y="1797522"/>
                </a:cubicBezTo>
                <a:cubicBezTo>
                  <a:pt x="4833523" y="1797522"/>
                  <a:pt x="4836661" y="1794384"/>
                  <a:pt x="4836661" y="1790514"/>
                </a:cubicBezTo>
                <a:cubicBezTo>
                  <a:pt x="4836661" y="1786644"/>
                  <a:pt x="4833523" y="1783506"/>
                  <a:pt x="4829653" y="1783506"/>
                </a:cubicBezTo>
                <a:close/>
                <a:moveTo>
                  <a:pt x="4233986" y="1758977"/>
                </a:moveTo>
                <a:cubicBezTo>
                  <a:pt x="4216569" y="1758977"/>
                  <a:pt x="4202449" y="1773096"/>
                  <a:pt x="4202449" y="1790514"/>
                </a:cubicBezTo>
                <a:cubicBezTo>
                  <a:pt x="4202449" y="1807931"/>
                  <a:pt x="4216569" y="1822051"/>
                  <a:pt x="4233986" y="1822051"/>
                </a:cubicBezTo>
                <a:cubicBezTo>
                  <a:pt x="4251402" y="1822051"/>
                  <a:pt x="4265521" y="1807931"/>
                  <a:pt x="4265521" y="1790514"/>
                </a:cubicBezTo>
                <a:cubicBezTo>
                  <a:pt x="4265521" y="1773096"/>
                  <a:pt x="4251402" y="1758977"/>
                  <a:pt x="4233986" y="1758977"/>
                </a:cubicBezTo>
                <a:close/>
                <a:moveTo>
                  <a:pt x="3638316" y="1734450"/>
                </a:moveTo>
                <a:cubicBezTo>
                  <a:pt x="3607353" y="1734450"/>
                  <a:pt x="3582253" y="1758767"/>
                  <a:pt x="3582253" y="1788762"/>
                </a:cubicBezTo>
                <a:cubicBezTo>
                  <a:pt x="3582253" y="1818758"/>
                  <a:pt x="3607353" y="1843074"/>
                  <a:pt x="3638316" y="1843074"/>
                </a:cubicBezTo>
                <a:cubicBezTo>
                  <a:pt x="3669279" y="1843074"/>
                  <a:pt x="3694379" y="1818758"/>
                  <a:pt x="3694379" y="1788762"/>
                </a:cubicBezTo>
                <a:cubicBezTo>
                  <a:pt x="3694379" y="1758767"/>
                  <a:pt x="3669279" y="1734450"/>
                  <a:pt x="3638316" y="1734450"/>
                </a:cubicBezTo>
                <a:close/>
                <a:moveTo>
                  <a:pt x="3042648" y="1716930"/>
                </a:moveTo>
                <a:cubicBezTo>
                  <a:pt x="3002009" y="1716930"/>
                  <a:pt x="2969065" y="1749875"/>
                  <a:pt x="2969065" y="1790514"/>
                </a:cubicBezTo>
                <a:cubicBezTo>
                  <a:pt x="2969065" y="1831154"/>
                  <a:pt x="3002009" y="1864099"/>
                  <a:pt x="3042648" y="1864099"/>
                </a:cubicBezTo>
                <a:cubicBezTo>
                  <a:pt x="3083287" y="1864099"/>
                  <a:pt x="3116231" y="1831154"/>
                  <a:pt x="3116231" y="1790514"/>
                </a:cubicBezTo>
                <a:cubicBezTo>
                  <a:pt x="3116231" y="1749875"/>
                  <a:pt x="3083287" y="1716930"/>
                  <a:pt x="3042648" y="1716930"/>
                </a:cubicBezTo>
                <a:close/>
                <a:moveTo>
                  <a:pt x="67836" y="1702914"/>
                </a:moveTo>
                <a:cubicBezTo>
                  <a:pt x="43647" y="1702914"/>
                  <a:pt x="21747" y="1712719"/>
                  <a:pt x="5895" y="1728572"/>
                </a:cubicBezTo>
                <a:lnTo>
                  <a:pt x="0" y="1737315"/>
                </a:lnTo>
                <a:lnTo>
                  <a:pt x="0" y="1843716"/>
                </a:lnTo>
                <a:lnTo>
                  <a:pt x="5895" y="1852459"/>
                </a:lnTo>
                <a:cubicBezTo>
                  <a:pt x="21747" y="1868311"/>
                  <a:pt x="43647" y="1878116"/>
                  <a:pt x="67836" y="1878116"/>
                </a:cubicBezTo>
                <a:cubicBezTo>
                  <a:pt x="116217" y="1878116"/>
                  <a:pt x="155436" y="1838896"/>
                  <a:pt x="155436" y="1790515"/>
                </a:cubicBezTo>
                <a:cubicBezTo>
                  <a:pt x="155436" y="1742134"/>
                  <a:pt x="116217" y="1702914"/>
                  <a:pt x="67836" y="1702914"/>
                </a:cubicBezTo>
                <a:close/>
                <a:moveTo>
                  <a:pt x="2448731" y="1699410"/>
                </a:moveTo>
                <a:cubicBezTo>
                  <a:pt x="2399384" y="1699410"/>
                  <a:pt x="2359381" y="1739413"/>
                  <a:pt x="2359381" y="1788762"/>
                </a:cubicBezTo>
                <a:cubicBezTo>
                  <a:pt x="2359381" y="1838109"/>
                  <a:pt x="2399384" y="1878114"/>
                  <a:pt x="2448731" y="1878114"/>
                </a:cubicBezTo>
                <a:cubicBezTo>
                  <a:pt x="2498078" y="1878114"/>
                  <a:pt x="2538081" y="1838109"/>
                  <a:pt x="2538081" y="1788762"/>
                </a:cubicBezTo>
                <a:cubicBezTo>
                  <a:pt x="2538081" y="1739413"/>
                  <a:pt x="2498078" y="1699410"/>
                  <a:pt x="2448731" y="1699410"/>
                </a:cubicBezTo>
                <a:close/>
                <a:moveTo>
                  <a:pt x="663504" y="1692403"/>
                </a:moveTo>
                <a:cubicBezTo>
                  <a:pt x="609319" y="1692403"/>
                  <a:pt x="565394" y="1736329"/>
                  <a:pt x="565394" y="1790515"/>
                </a:cubicBezTo>
                <a:cubicBezTo>
                  <a:pt x="565394" y="1844701"/>
                  <a:pt x="609319" y="1888628"/>
                  <a:pt x="663504" y="1888628"/>
                </a:cubicBezTo>
                <a:cubicBezTo>
                  <a:pt x="717689" y="1888628"/>
                  <a:pt x="761614" y="1844701"/>
                  <a:pt x="761614" y="1790515"/>
                </a:cubicBezTo>
                <a:cubicBezTo>
                  <a:pt x="761614" y="1736329"/>
                  <a:pt x="717689" y="1692403"/>
                  <a:pt x="663504" y="1692403"/>
                </a:cubicBezTo>
                <a:close/>
                <a:moveTo>
                  <a:pt x="1257412" y="1688899"/>
                </a:moveTo>
                <a:cubicBezTo>
                  <a:pt x="1200331" y="1688899"/>
                  <a:pt x="1154051" y="1734394"/>
                  <a:pt x="1154051" y="1790515"/>
                </a:cubicBezTo>
                <a:cubicBezTo>
                  <a:pt x="1154051" y="1846636"/>
                  <a:pt x="1200331" y="1892131"/>
                  <a:pt x="1257412" y="1892131"/>
                </a:cubicBezTo>
                <a:cubicBezTo>
                  <a:pt x="1314482" y="1892131"/>
                  <a:pt x="1360761" y="1846636"/>
                  <a:pt x="1360761" y="1790515"/>
                </a:cubicBezTo>
                <a:cubicBezTo>
                  <a:pt x="1360761" y="1734394"/>
                  <a:pt x="1314482" y="1688899"/>
                  <a:pt x="1257412" y="1688899"/>
                </a:cubicBezTo>
                <a:close/>
                <a:moveTo>
                  <a:pt x="1853063" y="1688899"/>
                </a:moveTo>
                <a:cubicBezTo>
                  <a:pt x="1797911" y="1688899"/>
                  <a:pt x="1753201" y="1733609"/>
                  <a:pt x="1753201" y="1788763"/>
                </a:cubicBezTo>
                <a:cubicBezTo>
                  <a:pt x="1753201" y="1843916"/>
                  <a:pt x="1797911" y="1888627"/>
                  <a:pt x="1853063" y="1888627"/>
                </a:cubicBezTo>
                <a:cubicBezTo>
                  <a:pt x="1908215" y="1888627"/>
                  <a:pt x="1952925" y="1843916"/>
                  <a:pt x="1952925" y="1788763"/>
                </a:cubicBezTo>
                <a:cubicBezTo>
                  <a:pt x="1952925" y="1733609"/>
                  <a:pt x="1908215" y="1688899"/>
                  <a:pt x="1853063" y="1688899"/>
                </a:cubicBezTo>
                <a:close/>
                <a:moveTo>
                  <a:pt x="4233985" y="1187828"/>
                </a:moveTo>
                <a:cubicBezTo>
                  <a:pt x="4230114" y="1187828"/>
                  <a:pt x="4226977" y="1190966"/>
                  <a:pt x="4226977" y="1194836"/>
                </a:cubicBezTo>
                <a:cubicBezTo>
                  <a:pt x="4226977" y="1198706"/>
                  <a:pt x="4230114" y="1201844"/>
                  <a:pt x="4233985" y="1201844"/>
                </a:cubicBezTo>
                <a:cubicBezTo>
                  <a:pt x="4237855" y="1201844"/>
                  <a:pt x="4240993" y="1198706"/>
                  <a:pt x="4240993" y="1194836"/>
                </a:cubicBezTo>
                <a:cubicBezTo>
                  <a:pt x="4240993" y="1190966"/>
                  <a:pt x="4237855" y="1187828"/>
                  <a:pt x="4233985" y="1187828"/>
                </a:cubicBezTo>
                <a:close/>
                <a:moveTo>
                  <a:pt x="3638317" y="1166804"/>
                </a:moveTo>
                <a:cubicBezTo>
                  <a:pt x="3622835" y="1166804"/>
                  <a:pt x="3610285" y="1178570"/>
                  <a:pt x="3610285" y="1193084"/>
                </a:cubicBezTo>
                <a:cubicBezTo>
                  <a:pt x="3610285" y="1207599"/>
                  <a:pt x="3622835" y="1219365"/>
                  <a:pt x="3638317" y="1219365"/>
                </a:cubicBezTo>
                <a:cubicBezTo>
                  <a:pt x="3653799" y="1219365"/>
                  <a:pt x="3666349" y="1207599"/>
                  <a:pt x="3666349" y="1193084"/>
                </a:cubicBezTo>
                <a:cubicBezTo>
                  <a:pt x="3666349" y="1178570"/>
                  <a:pt x="3653799" y="1166804"/>
                  <a:pt x="3638317" y="1166804"/>
                </a:cubicBezTo>
                <a:close/>
                <a:moveTo>
                  <a:pt x="3042648" y="1149283"/>
                </a:moveTo>
                <a:cubicBezTo>
                  <a:pt x="3019426" y="1149283"/>
                  <a:pt x="3000601" y="1168893"/>
                  <a:pt x="3000601" y="1193084"/>
                </a:cubicBezTo>
                <a:cubicBezTo>
                  <a:pt x="3000601" y="1217274"/>
                  <a:pt x="3019426" y="1236883"/>
                  <a:pt x="3042648" y="1236883"/>
                </a:cubicBezTo>
                <a:cubicBezTo>
                  <a:pt x="3065870" y="1236883"/>
                  <a:pt x="3084695" y="1217274"/>
                  <a:pt x="3084695" y="1193084"/>
                </a:cubicBezTo>
                <a:cubicBezTo>
                  <a:pt x="3084695" y="1168893"/>
                  <a:pt x="3065870" y="1149283"/>
                  <a:pt x="3042648" y="1149283"/>
                </a:cubicBezTo>
                <a:close/>
                <a:moveTo>
                  <a:pt x="67837" y="1138773"/>
                </a:moveTo>
                <a:cubicBezTo>
                  <a:pt x="36874" y="1138773"/>
                  <a:pt x="11774" y="1163873"/>
                  <a:pt x="11774" y="1194837"/>
                </a:cubicBezTo>
                <a:cubicBezTo>
                  <a:pt x="11774" y="1225800"/>
                  <a:pt x="36874" y="1250901"/>
                  <a:pt x="67837" y="1250901"/>
                </a:cubicBezTo>
                <a:cubicBezTo>
                  <a:pt x="98801" y="1250901"/>
                  <a:pt x="123901" y="1225800"/>
                  <a:pt x="123901" y="1194837"/>
                </a:cubicBezTo>
                <a:cubicBezTo>
                  <a:pt x="123901" y="1163873"/>
                  <a:pt x="98801" y="1138773"/>
                  <a:pt x="67837" y="1138773"/>
                </a:cubicBezTo>
                <a:close/>
                <a:moveTo>
                  <a:pt x="2446980" y="1138773"/>
                </a:moveTo>
                <a:cubicBezTo>
                  <a:pt x="2416017" y="1138773"/>
                  <a:pt x="2390917" y="1163873"/>
                  <a:pt x="2390917" y="1194837"/>
                </a:cubicBezTo>
                <a:cubicBezTo>
                  <a:pt x="2390917" y="1225800"/>
                  <a:pt x="2416017" y="1250901"/>
                  <a:pt x="2446980" y="1250901"/>
                </a:cubicBezTo>
                <a:cubicBezTo>
                  <a:pt x="2477943" y="1250901"/>
                  <a:pt x="2503043" y="1225800"/>
                  <a:pt x="2503043" y="1194837"/>
                </a:cubicBezTo>
                <a:cubicBezTo>
                  <a:pt x="2503043" y="1163873"/>
                  <a:pt x="2477943" y="1138773"/>
                  <a:pt x="2446980" y="1138773"/>
                </a:cubicBezTo>
                <a:close/>
                <a:moveTo>
                  <a:pt x="661753" y="1128261"/>
                </a:moveTo>
                <a:cubicBezTo>
                  <a:pt x="625953" y="1128261"/>
                  <a:pt x="596930" y="1157283"/>
                  <a:pt x="596930" y="1193085"/>
                </a:cubicBezTo>
                <a:cubicBezTo>
                  <a:pt x="596930" y="1228886"/>
                  <a:pt x="625953" y="1257909"/>
                  <a:pt x="661753" y="1257909"/>
                </a:cubicBezTo>
                <a:cubicBezTo>
                  <a:pt x="697554" y="1257909"/>
                  <a:pt x="726576" y="1228886"/>
                  <a:pt x="726576" y="1193085"/>
                </a:cubicBezTo>
                <a:cubicBezTo>
                  <a:pt x="726576" y="1157283"/>
                  <a:pt x="697554" y="1128261"/>
                  <a:pt x="661753" y="1128261"/>
                </a:cubicBezTo>
                <a:close/>
                <a:moveTo>
                  <a:pt x="1257413" y="1128261"/>
                </a:moveTo>
                <a:cubicBezTo>
                  <a:pt x="1219682" y="1128261"/>
                  <a:pt x="1189091" y="1158068"/>
                  <a:pt x="1189091" y="1194837"/>
                </a:cubicBezTo>
                <a:cubicBezTo>
                  <a:pt x="1189091" y="1231605"/>
                  <a:pt x="1219682" y="1261413"/>
                  <a:pt x="1257413" y="1261413"/>
                </a:cubicBezTo>
                <a:cubicBezTo>
                  <a:pt x="1295131" y="1261413"/>
                  <a:pt x="1325722" y="1231605"/>
                  <a:pt x="1325722" y="1194837"/>
                </a:cubicBezTo>
                <a:cubicBezTo>
                  <a:pt x="1325722" y="1158068"/>
                  <a:pt x="1295131" y="1128261"/>
                  <a:pt x="1257413" y="1128261"/>
                </a:cubicBezTo>
                <a:close/>
                <a:moveTo>
                  <a:pt x="1853064" y="1128261"/>
                </a:moveTo>
                <a:cubicBezTo>
                  <a:pt x="1817263" y="1128261"/>
                  <a:pt x="1788241" y="1157283"/>
                  <a:pt x="1788241" y="1193085"/>
                </a:cubicBezTo>
                <a:cubicBezTo>
                  <a:pt x="1788241" y="1228886"/>
                  <a:pt x="1817263" y="1257908"/>
                  <a:pt x="1853064" y="1257908"/>
                </a:cubicBezTo>
                <a:cubicBezTo>
                  <a:pt x="1888865" y="1257908"/>
                  <a:pt x="1917887" y="1228886"/>
                  <a:pt x="1917887" y="1193085"/>
                </a:cubicBezTo>
                <a:cubicBezTo>
                  <a:pt x="1917887" y="1157283"/>
                  <a:pt x="1888865" y="1128261"/>
                  <a:pt x="1853064" y="1128261"/>
                </a:cubicBezTo>
                <a:close/>
                <a:moveTo>
                  <a:pt x="3638316" y="595665"/>
                </a:moveTo>
                <a:cubicBezTo>
                  <a:pt x="3636381" y="595665"/>
                  <a:pt x="3634812" y="597234"/>
                  <a:pt x="3634812" y="599169"/>
                </a:cubicBezTo>
                <a:cubicBezTo>
                  <a:pt x="3634812" y="601104"/>
                  <a:pt x="3636381" y="602673"/>
                  <a:pt x="3638316" y="602673"/>
                </a:cubicBezTo>
                <a:cubicBezTo>
                  <a:pt x="3640251" y="602673"/>
                  <a:pt x="3641820" y="601104"/>
                  <a:pt x="3641820" y="599169"/>
                </a:cubicBezTo>
                <a:cubicBezTo>
                  <a:pt x="3641820" y="597234"/>
                  <a:pt x="3640251" y="595665"/>
                  <a:pt x="3638316" y="595665"/>
                </a:cubicBezTo>
                <a:close/>
                <a:moveTo>
                  <a:pt x="3042648" y="588658"/>
                </a:moveTo>
                <a:cubicBezTo>
                  <a:pt x="3036842" y="588658"/>
                  <a:pt x="3032136" y="593363"/>
                  <a:pt x="3032136" y="599169"/>
                </a:cubicBezTo>
                <a:cubicBezTo>
                  <a:pt x="3032136" y="604975"/>
                  <a:pt x="3036842" y="609681"/>
                  <a:pt x="3042648" y="609681"/>
                </a:cubicBezTo>
                <a:cubicBezTo>
                  <a:pt x="3048454" y="609681"/>
                  <a:pt x="3053160" y="604975"/>
                  <a:pt x="3053160" y="599169"/>
                </a:cubicBezTo>
                <a:cubicBezTo>
                  <a:pt x="3053160" y="593363"/>
                  <a:pt x="3048454" y="588658"/>
                  <a:pt x="3042648" y="588658"/>
                </a:cubicBezTo>
                <a:close/>
                <a:moveTo>
                  <a:pt x="66086" y="578147"/>
                </a:moveTo>
                <a:cubicBezTo>
                  <a:pt x="53507" y="578147"/>
                  <a:pt x="43310" y="587560"/>
                  <a:pt x="43310" y="599171"/>
                </a:cubicBezTo>
                <a:cubicBezTo>
                  <a:pt x="43310" y="610782"/>
                  <a:pt x="53507" y="620195"/>
                  <a:pt x="66086" y="620195"/>
                </a:cubicBezTo>
                <a:cubicBezTo>
                  <a:pt x="78665" y="620195"/>
                  <a:pt x="88862" y="610782"/>
                  <a:pt x="88862" y="599171"/>
                </a:cubicBezTo>
                <a:cubicBezTo>
                  <a:pt x="88862" y="587560"/>
                  <a:pt x="78665" y="578147"/>
                  <a:pt x="66086" y="578147"/>
                </a:cubicBezTo>
                <a:close/>
                <a:moveTo>
                  <a:pt x="2446980" y="574643"/>
                </a:moveTo>
                <a:cubicBezTo>
                  <a:pt x="2433434" y="574643"/>
                  <a:pt x="2422452" y="585624"/>
                  <a:pt x="2422452" y="599171"/>
                </a:cubicBezTo>
                <a:cubicBezTo>
                  <a:pt x="2422452" y="612717"/>
                  <a:pt x="2433434" y="623699"/>
                  <a:pt x="2446980" y="623699"/>
                </a:cubicBezTo>
                <a:cubicBezTo>
                  <a:pt x="2460526" y="623699"/>
                  <a:pt x="2471508" y="612717"/>
                  <a:pt x="2471508" y="599171"/>
                </a:cubicBezTo>
                <a:cubicBezTo>
                  <a:pt x="2471508" y="585624"/>
                  <a:pt x="2460526" y="574643"/>
                  <a:pt x="2446980" y="574643"/>
                </a:cubicBezTo>
                <a:close/>
                <a:moveTo>
                  <a:pt x="661754" y="567635"/>
                </a:moveTo>
                <a:cubicBezTo>
                  <a:pt x="645305" y="567635"/>
                  <a:pt x="631970" y="580970"/>
                  <a:pt x="631970" y="597419"/>
                </a:cubicBezTo>
                <a:cubicBezTo>
                  <a:pt x="631970" y="613868"/>
                  <a:pt x="645305" y="627203"/>
                  <a:pt x="661754" y="627203"/>
                </a:cubicBezTo>
                <a:cubicBezTo>
                  <a:pt x="678203" y="627203"/>
                  <a:pt x="691538" y="613868"/>
                  <a:pt x="691538" y="597419"/>
                </a:cubicBezTo>
                <a:cubicBezTo>
                  <a:pt x="691538" y="580970"/>
                  <a:pt x="678203" y="567635"/>
                  <a:pt x="661754" y="567635"/>
                </a:cubicBezTo>
                <a:close/>
                <a:moveTo>
                  <a:pt x="1853064" y="567635"/>
                </a:moveTo>
                <a:cubicBezTo>
                  <a:pt x="1836615" y="567635"/>
                  <a:pt x="1823280" y="580970"/>
                  <a:pt x="1823280" y="597419"/>
                </a:cubicBezTo>
                <a:cubicBezTo>
                  <a:pt x="1823280" y="613868"/>
                  <a:pt x="1836615" y="627203"/>
                  <a:pt x="1853064" y="627203"/>
                </a:cubicBezTo>
                <a:cubicBezTo>
                  <a:pt x="1869513" y="627203"/>
                  <a:pt x="1882848" y="613868"/>
                  <a:pt x="1882848" y="597419"/>
                </a:cubicBezTo>
                <a:cubicBezTo>
                  <a:pt x="1882848" y="580970"/>
                  <a:pt x="1869513" y="567635"/>
                  <a:pt x="1853064" y="567635"/>
                </a:cubicBezTo>
                <a:close/>
                <a:moveTo>
                  <a:pt x="1257413" y="564131"/>
                </a:moveTo>
                <a:cubicBezTo>
                  <a:pt x="1239035" y="564131"/>
                  <a:pt x="1224131" y="579035"/>
                  <a:pt x="1224131" y="597419"/>
                </a:cubicBezTo>
                <a:cubicBezTo>
                  <a:pt x="1224131" y="615803"/>
                  <a:pt x="1239035" y="630707"/>
                  <a:pt x="1257413" y="630707"/>
                </a:cubicBezTo>
                <a:cubicBezTo>
                  <a:pt x="1275780" y="630707"/>
                  <a:pt x="1290684" y="615803"/>
                  <a:pt x="1290684" y="597419"/>
                </a:cubicBezTo>
                <a:cubicBezTo>
                  <a:pt x="1290684" y="579035"/>
                  <a:pt x="1275780" y="564131"/>
                  <a:pt x="1257413" y="564131"/>
                </a:cubicBezTo>
                <a:close/>
                <a:moveTo>
                  <a:pt x="661754" y="1"/>
                </a:moveTo>
                <a:cubicBezTo>
                  <a:pt x="660787" y="1"/>
                  <a:pt x="660002" y="785"/>
                  <a:pt x="660002" y="1753"/>
                </a:cubicBezTo>
                <a:cubicBezTo>
                  <a:pt x="660002" y="2720"/>
                  <a:pt x="660787" y="3505"/>
                  <a:pt x="661754" y="3505"/>
                </a:cubicBezTo>
                <a:cubicBezTo>
                  <a:pt x="662721" y="3505"/>
                  <a:pt x="663506" y="2720"/>
                  <a:pt x="663506" y="1753"/>
                </a:cubicBezTo>
                <a:cubicBezTo>
                  <a:pt x="663506" y="785"/>
                  <a:pt x="662721" y="1"/>
                  <a:pt x="661754" y="1"/>
                </a:cubicBezTo>
                <a:close/>
                <a:moveTo>
                  <a:pt x="1257413" y="1"/>
                </a:moveTo>
                <a:cubicBezTo>
                  <a:pt x="1256447" y="1"/>
                  <a:pt x="1255663" y="1570"/>
                  <a:pt x="1255663" y="3505"/>
                </a:cubicBezTo>
                <a:cubicBezTo>
                  <a:pt x="1255663" y="5439"/>
                  <a:pt x="1256447" y="7009"/>
                  <a:pt x="1257413" y="7009"/>
                </a:cubicBezTo>
                <a:cubicBezTo>
                  <a:pt x="1258380" y="7009"/>
                  <a:pt x="1259147" y="5439"/>
                  <a:pt x="1259147" y="3505"/>
                </a:cubicBezTo>
                <a:cubicBezTo>
                  <a:pt x="1259147" y="1570"/>
                  <a:pt x="1258380" y="1"/>
                  <a:pt x="1257413" y="1"/>
                </a:cubicBezTo>
                <a:close/>
                <a:moveTo>
                  <a:pt x="1853063" y="0"/>
                </a:moveTo>
                <a:cubicBezTo>
                  <a:pt x="1852095" y="0"/>
                  <a:pt x="1851311" y="785"/>
                  <a:pt x="1851311" y="1752"/>
                </a:cubicBezTo>
                <a:cubicBezTo>
                  <a:pt x="1851311" y="2720"/>
                  <a:pt x="1852095" y="3504"/>
                  <a:pt x="1853063" y="3504"/>
                </a:cubicBezTo>
                <a:cubicBezTo>
                  <a:pt x="1854030" y="3504"/>
                  <a:pt x="1854815" y="2720"/>
                  <a:pt x="1854815" y="1752"/>
                </a:cubicBezTo>
                <a:cubicBezTo>
                  <a:pt x="1854815" y="785"/>
                  <a:pt x="1854030" y="0"/>
                  <a:pt x="1853063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  <a:alpha val="3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" y="1"/>
            <a:ext cx="2970577" cy="4831425"/>
          </a:xfrm>
          <a:custGeom>
            <a:avLst/>
            <a:gdLst>
              <a:gd name="connsiteX0" fmla="*/ 2382675 w 2970577"/>
              <a:gd name="connsiteY0" fmla="*/ 4820224 h 4831425"/>
              <a:gd name="connsiteX1" fmla="*/ 2386179 w 2970577"/>
              <a:gd name="connsiteY1" fmla="*/ 4823728 h 4831425"/>
              <a:gd name="connsiteX2" fmla="*/ 2382675 w 2970577"/>
              <a:gd name="connsiteY2" fmla="*/ 4827232 h 4831425"/>
              <a:gd name="connsiteX3" fmla="*/ 2379171 w 2970577"/>
              <a:gd name="connsiteY3" fmla="*/ 4823728 h 4831425"/>
              <a:gd name="connsiteX4" fmla="*/ 2382675 w 2970577"/>
              <a:gd name="connsiteY4" fmla="*/ 4820224 h 4831425"/>
              <a:gd name="connsiteX5" fmla="*/ 2970577 w 2970577"/>
              <a:gd name="connsiteY5" fmla="*/ 4812527 h 4831425"/>
              <a:gd name="connsiteX6" fmla="*/ 2970577 w 2970577"/>
              <a:gd name="connsiteY6" fmla="*/ 4831425 h 4831425"/>
              <a:gd name="connsiteX7" fmla="*/ 2968433 w 2970577"/>
              <a:gd name="connsiteY7" fmla="*/ 4830648 h 4831425"/>
              <a:gd name="connsiteX8" fmla="*/ 2964328 w 2970577"/>
              <a:gd name="connsiteY8" fmla="*/ 4821976 h 4831425"/>
              <a:gd name="connsiteX9" fmla="*/ 2968433 w 2970577"/>
              <a:gd name="connsiteY9" fmla="*/ 4813304 h 4831425"/>
              <a:gd name="connsiteX10" fmla="*/ 1787008 w 2970577"/>
              <a:gd name="connsiteY10" fmla="*/ 4221051 h 4831425"/>
              <a:gd name="connsiteX11" fmla="*/ 1794016 w 2970577"/>
              <a:gd name="connsiteY11" fmla="*/ 4226307 h 4831425"/>
              <a:gd name="connsiteX12" fmla="*/ 1787008 w 2970577"/>
              <a:gd name="connsiteY12" fmla="*/ 4231563 h 4831425"/>
              <a:gd name="connsiteX13" fmla="*/ 1780000 w 2970577"/>
              <a:gd name="connsiteY13" fmla="*/ 4226307 h 4831425"/>
              <a:gd name="connsiteX14" fmla="*/ 1787008 w 2970577"/>
              <a:gd name="connsiteY14" fmla="*/ 4221051 h 4831425"/>
              <a:gd name="connsiteX15" fmla="*/ 2384428 w 2970577"/>
              <a:gd name="connsiteY15" fmla="*/ 4200028 h 4831425"/>
              <a:gd name="connsiteX16" fmla="*/ 2410708 w 2970577"/>
              <a:gd name="connsiteY16" fmla="*/ 4226308 h 4831425"/>
              <a:gd name="connsiteX17" fmla="*/ 2384428 w 2970577"/>
              <a:gd name="connsiteY17" fmla="*/ 4252588 h 4831425"/>
              <a:gd name="connsiteX18" fmla="*/ 2358148 w 2970577"/>
              <a:gd name="connsiteY18" fmla="*/ 4226308 h 4831425"/>
              <a:gd name="connsiteX19" fmla="*/ 2384428 w 2970577"/>
              <a:gd name="connsiteY19" fmla="*/ 4200028 h 4831425"/>
              <a:gd name="connsiteX20" fmla="*/ 2970577 w 2970577"/>
              <a:gd name="connsiteY20" fmla="*/ 4184076 h 4831425"/>
              <a:gd name="connsiteX21" fmla="*/ 2970577 w 2970577"/>
              <a:gd name="connsiteY21" fmla="*/ 4272042 h 4831425"/>
              <a:gd name="connsiteX22" fmla="*/ 2960614 w 2970577"/>
              <a:gd name="connsiteY22" fmla="*/ 4270031 h 4831425"/>
              <a:gd name="connsiteX23" fmla="*/ 2932793 w 2970577"/>
              <a:gd name="connsiteY23" fmla="*/ 4228059 h 4831425"/>
              <a:gd name="connsiteX24" fmla="*/ 2960614 w 2970577"/>
              <a:gd name="connsiteY24" fmla="*/ 4186088 h 4831425"/>
              <a:gd name="connsiteX25" fmla="*/ 1191342 w 2970577"/>
              <a:gd name="connsiteY25" fmla="*/ 3625383 h 4831425"/>
              <a:gd name="connsiteX26" fmla="*/ 1198350 w 2970577"/>
              <a:gd name="connsiteY26" fmla="*/ 3630639 h 4831425"/>
              <a:gd name="connsiteX27" fmla="*/ 1191342 w 2970577"/>
              <a:gd name="connsiteY27" fmla="*/ 3635895 h 4831425"/>
              <a:gd name="connsiteX28" fmla="*/ 1184334 w 2970577"/>
              <a:gd name="connsiteY28" fmla="*/ 3630639 h 4831425"/>
              <a:gd name="connsiteX29" fmla="*/ 1191342 w 2970577"/>
              <a:gd name="connsiteY29" fmla="*/ 3625383 h 4831425"/>
              <a:gd name="connsiteX30" fmla="*/ 1787010 w 2970577"/>
              <a:gd name="connsiteY30" fmla="*/ 3600856 h 4831425"/>
              <a:gd name="connsiteX31" fmla="*/ 1818546 w 2970577"/>
              <a:gd name="connsiteY31" fmla="*/ 3632392 h 4831425"/>
              <a:gd name="connsiteX32" fmla="*/ 1787010 w 2970577"/>
              <a:gd name="connsiteY32" fmla="*/ 3663928 h 4831425"/>
              <a:gd name="connsiteX33" fmla="*/ 1755474 w 2970577"/>
              <a:gd name="connsiteY33" fmla="*/ 3632392 h 4831425"/>
              <a:gd name="connsiteX34" fmla="*/ 1787010 w 2970577"/>
              <a:gd name="connsiteY34" fmla="*/ 3600856 h 4831425"/>
              <a:gd name="connsiteX35" fmla="*/ 2384430 w 2970577"/>
              <a:gd name="connsiteY35" fmla="*/ 3576328 h 4831425"/>
              <a:gd name="connsiteX36" fmla="*/ 2438741 w 2970577"/>
              <a:gd name="connsiteY36" fmla="*/ 3630639 h 4831425"/>
              <a:gd name="connsiteX37" fmla="*/ 2384430 w 2970577"/>
              <a:gd name="connsiteY37" fmla="*/ 3684950 h 4831425"/>
              <a:gd name="connsiteX38" fmla="*/ 2330119 w 2970577"/>
              <a:gd name="connsiteY38" fmla="*/ 3630639 h 4831425"/>
              <a:gd name="connsiteX39" fmla="*/ 2384430 w 2970577"/>
              <a:gd name="connsiteY39" fmla="*/ 3576328 h 4831425"/>
              <a:gd name="connsiteX40" fmla="*/ 2970577 w 2970577"/>
              <a:gd name="connsiteY40" fmla="*/ 3560378 h 4831425"/>
              <a:gd name="connsiteX41" fmla="*/ 2970577 w 2970577"/>
              <a:gd name="connsiteY41" fmla="*/ 3704406 h 4831425"/>
              <a:gd name="connsiteX42" fmla="*/ 2949705 w 2970577"/>
              <a:gd name="connsiteY42" fmla="*/ 3700193 h 4831425"/>
              <a:gd name="connsiteX43" fmla="*/ 2904764 w 2970577"/>
              <a:gd name="connsiteY43" fmla="*/ 3632392 h 4831425"/>
              <a:gd name="connsiteX44" fmla="*/ 2949705 w 2970577"/>
              <a:gd name="connsiteY44" fmla="*/ 3564592 h 4831425"/>
              <a:gd name="connsiteX45" fmla="*/ 595669 w 2970577"/>
              <a:gd name="connsiteY45" fmla="*/ 3033219 h 4831425"/>
              <a:gd name="connsiteX46" fmla="*/ 599172 w 2970577"/>
              <a:gd name="connsiteY46" fmla="*/ 3036723 h 4831425"/>
              <a:gd name="connsiteX47" fmla="*/ 595669 w 2970577"/>
              <a:gd name="connsiteY47" fmla="*/ 3040227 h 4831425"/>
              <a:gd name="connsiteX48" fmla="*/ 592164 w 2970577"/>
              <a:gd name="connsiteY48" fmla="*/ 3036723 h 4831425"/>
              <a:gd name="connsiteX49" fmla="*/ 595669 w 2970577"/>
              <a:gd name="connsiteY49" fmla="*/ 3033219 h 4831425"/>
              <a:gd name="connsiteX50" fmla="*/ 1193096 w 2970577"/>
              <a:gd name="connsiteY50" fmla="*/ 3008691 h 4831425"/>
              <a:gd name="connsiteX51" fmla="*/ 1219376 w 2970577"/>
              <a:gd name="connsiteY51" fmla="*/ 3034971 h 4831425"/>
              <a:gd name="connsiteX52" fmla="*/ 1193096 w 2970577"/>
              <a:gd name="connsiteY52" fmla="*/ 3061251 h 4831425"/>
              <a:gd name="connsiteX53" fmla="*/ 1166816 w 2970577"/>
              <a:gd name="connsiteY53" fmla="*/ 3034971 h 4831425"/>
              <a:gd name="connsiteX54" fmla="*/ 1193096 w 2970577"/>
              <a:gd name="connsiteY54" fmla="*/ 3008691 h 4831425"/>
              <a:gd name="connsiteX55" fmla="*/ 1788764 w 2970577"/>
              <a:gd name="connsiteY55" fmla="*/ 2980660 h 4831425"/>
              <a:gd name="connsiteX56" fmla="*/ 1843075 w 2970577"/>
              <a:gd name="connsiteY56" fmla="*/ 3034971 h 4831425"/>
              <a:gd name="connsiteX57" fmla="*/ 1788764 w 2970577"/>
              <a:gd name="connsiteY57" fmla="*/ 3089282 h 4831425"/>
              <a:gd name="connsiteX58" fmla="*/ 1734453 w 2970577"/>
              <a:gd name="connsiteY58" fmla="*/ 3034971 h 4831425"/>
              <a:gd name="connsiteX59" fmla="*/ 1788764 w 2970577"/>
              <a:gd name="connsiteY59" fmla="*/ 2980660 h 4831425"/>
              <a:gd name="connsiteX60" fmla="*/ 2382681 w 2970577"/>
              <a:gd name="connsiteY60" fmla="*/ 2956132 h 4831425"/>
              <a:gd name="connsiteX61" fmla="*/ 2463272 w 2970577"/>
              <a:gd name="connsiteY61" fmla="*/ 3036723 h 4831425"/>
              <a:gd name="connsiteX62" fmla="*/ 2382681 w 2970577"/>
              <a:gd name="connsiteY62" fmla="*/ 3117314 h 4831425"/>
              <a:gd name="connsiteX63" fmla="*/ 2302090 w 2970577"/>
              <a:gd name="connsiteY63" fmla="*/ 3036723 h 4831425"/>
              <a:gd name="connsiteX64" fmla="*/ 2382681 w 2970577"/>
              <a:gd name="connsiteY64" fmla="*/ 2956132 h 4831425"/>
              <a:gd name="connsiteX65" fmla="*/ 2970577 w 2970577"/>
              <a:gd name="connsiteY65" fmla="*/ 2933201 h 4831425"/>
              <a:gd name="connsiteX66" fmla="*/ 2970577 w 2970577"/>
              <a:gd name="connsiteY66" fmla="*/ 3136741 h 4831425"/>
              <a:gd name="connsiteX67" fmla="*/ 2938795 w 2970577"/>
              <a:gd name="connsiteY67" fmla="*/ 3130214 h 4831425"/>
              <a:gd name="connsiteX68" fmla="*/ 2876734 w 2970577"/>
              <a:gd name="connsiteY68" fmla="*/ 3034971 h 4831425"/>
              <a:gd name="connsiteX69" fmla="*/ 2938795 w 2970577"/>
              <a:gd name="connsiteY69" fmla="*/ 2939728 h 4831425"/>
              <a:gd name="connsiteX70" fmla="*/ 597420 w 2970577"/>
              <a:gd name="connsiteY70" fmla="*/ 2427039 h 4831425"/>
              <a:gd name="connsiteX71" fmla="*/ 609684 w 2970577"/>
              <a:gd name="connsiteY71" fmla="*/ 2439303 h 4831425"/>
              <a:gd name="connsiteX72" fmla="*/ 597420 w 2970577"/>
              <a:gd name="connsiteY72" fmla="*/ 2451567 h 4831425"/>
              <a:gd name="connsiteX73" fmla="*/ 585156 w 2970577"/>
              <a:gd name="connsiteY73" fmla="*/ 2439303 h 4831425"/>
              <a:gd name="connsiteX74" fmla="*/ 597420 w 2970577"/>
              <a:gd name="connsiteY74" fmla="*/ 2427039 h 4831425"/>
              <a:gd name="connsiteX75" fmla="*/ 1191345 w 2970577"/>
              <a:gd name="connsiteY75" fmla="*/ 2399007 h 4831425"/>
              <a:gd name="connsiteX76" fmla="*/ 1233392 w 2970577"/>
              <a:gd name="connsiteY76" fmla="*/ 2441054 h 4831425"/>
              <a:gd name="connsiteX77" fmla="*/ 1191345 w 2970577"/>
              <a:gd name="connsiteY77" fmla="*/ 2483101 h 4831425"/>
              <a:gd name="connsiteX78" fmla="*/ 1149298 w 2970577"/>
              <a:gd name="connsiteY78" fmla="*/ 2441054 h 4831425"/>
              <a:gd name="connsiteX79" fmla="*/ 1191345 w 2970577"/>
              <a:gd name="connsiteY79" fmla="*/ 2399007 h 4831425"/>
              <a:gd name="connsiteX80" fmla="*/ 1787014 w 2970577"/>
              <a:gd name="connsiteY80" fmla="*/ 2363968 h 4831425"/>
              <a:gd name="connsiteX81" fmla="*/ 1860597 w 2970577"/>
              <a:gd name="connsiteY81" fmla="*/ 2439303 h 4831425"/>
              <a:gd name="connsiteX82" fmla="*/ 1787014 w 2970577"/>
              <a:gd name="connsiteY82" fmla="*/ 2514638 h 4831425"/>
              <a:gd name="connsiteX83" fmla="*/ 1713431 w 2970577"/>
              <a:gd name="connsiteY83" fmla="*/ 2439303 h 4831425"/>
              <a:gd name="connsiteX84" fmla="*/ 1787014 w 2970577"/>
              <a:gd name="connsiteY84" fmla="*/ 2363968 h 4831425"/>
              <a:gd name="connsiteX85" fmla="*/ 2382682 w 2970577"/>
              <a:gd name="connsiteY85" fmla="*/ 2335937 h 4831425"/>
              <a:gd name="connsiteX86" fmla="*/ 2484296 w 2970577"/>
              <a:gd name="connsiteY86" fmla="*/ 2439303 h 4831425"/>
              <a:gd name="connsiteX87" fmla="*/ 2382682 w 2970577"/>
              <a:gd name="connsiteY87" fmla="*/ 2542669 h 4831425"/>
              <a:gd name="connsiteX88" fmla="*/ 2281068 w 2970577"/>
              <a:gd name="connsiteY88" fmla="*/ 2439303 h 4831425"/>
              <a:gd name="connsiteX89" fmla="*/ 2382682 w 2970577"/>
              <a:gd name="connsiteY89" fmla="*/ 2335937 h 4831425"/>
              <a:gd name="connsiteX90" fmla="*/ 2970577 w 2970577"/>
              <a:gd name="connsiteY90" fmla="*/ 2312979 h 4831425"/>
              <a:gd name="connsiteX91" fmla="*/ 2970577 w 2970577"/>
              <a:gd name="connsiteY91" fmla="*/ 2569132 h 4831425"/>
              <a:gd name="connsiteX92" fmla="*/ 2927887 w 2970577"/>
              <a:gd name="connsiteY92" fmla="*/ 2560513 h 4831425"/>
              <a:gd name="connsiteX93" fmla="*/ 2848705 w 2970577"/>
              <a:gd name="connsiteY93" fmla="*/ 2441055 h 4831425"/>
              <a:gd name="connsiteX94" fmla="*/ 2927887 w 2970577"/>
              <a:gd name="connsiteY94" fmla="*/ 2321597 h 4831425"/>
              <a:gd name="connsiteX95" fmla="*/ 597421 w 2970577"/>
              <a:gd name="connsiteY95" fmla="*/ 1820859 h 4831425"/>
              <a:gd name="connsiteX96" fmla="*/ 620197 w 2970577"/>
              <a:gd name="connsiteY96" fmla="*/ 1843635 h 4831425"/>
              <a:gd name="connsiteX97" fmla="*/ 597421 w 2970577"/>
              <a:gd name="connsiteY97" fmla="*/ 1866411 h 4831425"/>
              <a:gd name="connsiteX98" fmla="*/ 574645 w 2970577"/>
              <a:gd name="connsiteY98" fmla="*/ 1843635 h 4831425"/>
              <a:gd name="connsiteX99" fmla="*/ 597421 w 2970577"/>
              <a:gd name="connsiteY99" fmla="*/ 1820859 h 4831425"/>
              <a:gd name="connsiteX100" fmla="*/ 1191349 w 2970577"/>
              <a:gd name="connsiteY100" fmla="*/ 1789323 h 4831425"/>
              <a:gd name="connsiteX101" fmla="*/ 1247412 w 2970577"/>
              <a:gd name="connsiteY101" fmla="*/ 1845386 h 4831425"/>
              <a:gd name="connsiteX102" fmla="*/ 1191349 w 2970577"/>
              <a:gd name="connsiteY102" fmla="*/ 1901449 h 4831425"/>
              <a:gd name="connsiteX103" fmla="*/ 1135286 w 2970577"/>
              <a:gd name="connsiteY103" fmla="*/ 1845386 h 4831425"/>
              <a:gd name="connsiteX104" fmla="*/ 1191349 w 2970577"/>
              <a:gd name="connsiteY104" fmla="*/ 1789323 h 4831425"/>
              <a:gd name="connsiteX105" fmla="*/ 1787016 w 2970577"/>
              <a:gd name="connsiteY105" fmla="*/ 1754284 h 4831425"/>
              <a:gd name="connsiteX106" fmla="*/ 1874615 w 2970577"/>
              <a:gd name="connsiteY106" fmla="*/ 1843634 h 4831425"/>
              <a:gd name="connsiteX107" fmla="*/ 1787016 w 2970577"/>
              <a:gd name="connsiteY107" fmla="*/ 1932984 h 4831425"/>
              <a:gd name="connsiteX108" fmla="*/ 1699417 w 2970577"/>
              <a:gd name="connsiteY108" fmla="*/ 1843634 h 4831425"/>
              <a:gd name="connsiteX109" fmla="*/ 1787016 w 2970577"/>
              <a:gd name="connsiteY109" fmla="*/ 1754284 h 4831425"/>
              <a:gd name="connsiteX110" fmla="*/ 2380932 w 2970577"/>
              <a:gd name="connsiteY110" fmla="*/ 1722749 h 4831425"/>
              <a:gd name="connsiteX111" fmla="*/ 2501818 w 2970577"/>
              <a:gd name="connsiteY111" fmla="*/ 1843635 h 4831425"/>
              <a:gd name="connsiteX112" fmla="*/ 2380932 w 2970577"/>
              <a:gd name="connsiteY112" fmla="*/ 1964521 h 4831425"/>
              <a:gd name="connsiteX113" fmla="*/ 2260046 w 2970577"/>
              <a:gd name="connsiteY113" fmla="*/ 1843635 h 4831425"/>
              <a:gd name="connsiteX114" fmla="*/ 2380932 w 2970577"/>
              <a:gd name="connsiteY114" fmla="*/ 1722749 h 4831425"/>
              <a:gd name="connsiteX115" fmla="*/ 2970577 w 2970577"/>
              <a:gd name="connsiteY115" fmla="*/ 1692801 h 4831425"/>
              <a:gd name="connsiteX116" fmla="*/ 2970577 w 2970577"/>
              <a:gd name="connsiteY116" fmla="*/ 1994467 h 4831425"/>
              <a:gd name="connsiteX117" fmla="*/ 2919705 w 2970577"/>
              <a:gd name="connsiteY117" fmla="*/ 1984077 h 4831425"/>
              <a:gd name="connsiteX118" fmla="*/ 2827683 w 2970577"/>
              <a:gd name="connsiteY118" fmla="*/ 1843634 h 4831425"/>
              <a:gd name="connsiteX119" fmla="*/ 2919705 w 2970577"/>
              <a:gd name="connsiteY119" fmla="*/ 1703191 h 4831425"/>
              <a:gd name="connsiteX120" fmla="*/ 1753 w 2970577"/>
              <a:gd name="connsiteY120" fmla="*/ 1246214 h 4831425"/>
              <a:gd name="connsiteX121" fmla="*/ 3505 w 2970577"/>
              <a:gd name="connsiteY121" fmla="*/ 1247966 h 4831425"/>
              <a:gd name="connsiteX122" fmla="*/ 1753 w 2970577"/>
              <a:gd name="connsiteY122" fmla="*/ 1249718 h 4831425"/>
              <a:gd name="connsiteX123" fmla="*/ 0 w 2970577"/>
              <a:gd name="connsiteY123" fmla="*/ 1247966 h 4831425"/>
              <a:gd name="connsiteX124" fmla="*/ 1753 w 2970577"/>
              <a:gd name="connsiteY124" fmla="*/ 1246214 h 4831425"/>
              <a:gd name="connsiteX125" fmla="*/ 597421 w 2970577"/>
              <a:gd name="connsiteY125" fmla="*/ 1218183 h 4831425"/>
              <a:gd name="connsiteX126" fmla="*/ 627205 w 2970577"/>
              <a:gd name="connsiteY126" fmla="*/ 1247967 h 4831425"/>
              <a:gd name="connsiteX127" fmla="*/ 597421 w 2970577"/>
              <a:gd name="connsiteY127" fmla="*/ 1277751 h 4831425"/>
              <a:gd name="connsiteX128" fmla="*/ 567638 w 2970577"/>
              <a:gd name="connsiteY128" fmla="*/ 1247967 h 4831425"/>
              <a:gd name="connsiteX129" fmla="*/ 597421 w 2970577"/>
              <a:gd name="connsiteY129" fmla="*/ 1218183 h 4831425"/>
              <a:gd name="connsiteX130" fmla="*/ 1193103 w 2970577"/>
              <a:gd name="connsiteY130" fmla="*/ 1183143 h 4831425"/>
              <a:gd name="connsiteX131" fmla="*/ 1257926 w 2970577"/>
              <a:gd name="connsiteY131" fmla="*/ 1247966 h 4831425"/>
              <a:gd name="connsiteX132" fmla="*/ 1193103 w 2970577"/>
              <a:gd name="connsiteY132" fmla="*/ 1312789 h 4831425"/>
              <a:gd name="connsiteX133" fmla="*/ 1128280 w 2970577"/>
              <a:gd name="connsiteY133" fmla="*/ 1247966 h 4831425"/>
              <a:gd name="connsiteX134" fmla="*/ 1193103 w 2970577"/>
              <a:gd name="connsiteY134" fmla="*/ 1183143 h 4831425"/>
              <a:gd name="connsiteX135" fmla="*/ 1788771 w 2970577"/>
              <a:gd name="connsiteY135" fmla="*/ 1151608 h 4831425"/>
              <a:gd name="connsiteX136" fmla="*/ 1888633 w 2970577"/>
              <a:gd name="connsiteY136" fmla="*/ 1249718 h 4831425"/>
              <a:gd name="connsiteX137" fmla="*/ 1788771 w 2970577"/>
              <a:gd name="connsiteY137" fmla="*/ 1347828 h 4831425"/>
              <a:gd name="connsiteX138" fmla="*/ 1688909 w 2970577"/>
              <a:gd name="connsiteY138" fmla="*/ 1249718 h 4831425"/>
              <a:gd name="connsiteX139" fmla="*/ 1788771 w 2970577"/>
              <a:gd name="connsiteY139" fmla="*/ 1151608 h 4831425"/>
              <a:gd name="connsiteX140" fmla="*/ 2382688 w 2970577"/>
              <a:gd name="connsiteY140" fmla="*/ 1116569 h 4831425"/>
              <a:gd name="connsiteX141" fmla="*/ 2515838 w 2970577"/>
              <a:gd name="connsiteY141" fmla="*/ 1247967 h 4831425"/>
              <a:gd name="connsiteX142" fmla="*/ 2382688 w 2970577"/>
              <a:gd name="connsiteY142" fmla="*/ 1379365 h 4831425"/>
              <a:gd name="connsiteX143" fmla="*/ 2249538 w 2970577"/>
              <a:gd name="connsiteY143" fmla="*/ 1247967 h 4831425"/>
              <a:gd name="connsiteX144" fmla="*/ 2382688 w 2970577"/>
              <a:gd name="connsiteY144" fmla="*/ 1116569 h 4831425"/>
              <a:gd name="connsiteX145" fmla="*/ 2970577 w 2970577"/>
              <a:gd name="connsiteY145" fmla="*/ 1082746 h 4831425"/>
              <a:gd name="connsiteX146" fmla="*/ 2970577 w 2970577"/>
              <a:gd name="connsiteY146" fmla="*/ 1413186 h 4831425"/>
              <a:gd name="connsiteX147" fmla="*/ 2911819 w 2970577"/>
              <a:gd name="connsiteY147" fmla="*/ 1401324 h 4831425"/>
              <a:gd name="connsiteX148" fmla="*/ 2810167 w 2970577"/>
              <a:gd name="connsiteY148" fmla="*/ 1247966 h 4831425"/>
              <a:gd name="connsiteX149" fmla="*/ 2911819 w 2970577"/>
              <a:gd name="connsiteY149" fmla="*/ 1094609 h 4831425"/>
              <a:gd name="connsiteX150" fmla="*/ 3506 w 2970577"/>
              <a:gd name="connsiteY150" fmla="*/ 650546 h 4831425"/>
              <a:gd name="connsiteX151" fmla="*/ 7010 w 2970577"/>
              <a:gd name="connsiteY151" fmla="*/ 654050 h 4831425"/>
              <a:gd name="connsiteX152" fmla="*/ 3506 w 2970577"/>
              <a:gd name="connsiteY152" fmla="*/ 657554 h 4831425"/>
              <a:gd name="connsiteX153" fmla="*/ 1 w 2970577"/>
              <a:gd name="connsiteY153" fmla="*/ 654050 h 4831425"/>
              <a:gd name="connsiteX154" fmla="*/ 3506 w 2970577"/>
              <a:gd name="connsiteY154" fmla="*/ 650546 h 4831425"/>
              <a:gd name="connsiteX155" fmla="*/ 597422 w 2970577"/>
              <a:gd name="connsiteY155" fmla="*/ 619011 h 4831425"/>
              <a:gd name="connsiteX156" fmla="*/ 630710 w 2970577"/>
              <a:gd name="connsiteY156" fmla="*/ 652299 h 4831425"/>
              <a:gd name="connsiteX157" fmla="*/ 597422 w 2970577"/>
              <a:gd name="connsiteY157" fmla="*/ 685587 h 4831425"/>
              <a:gd name="connsiteX158" fmla="*/ 564134 w 2970577"/>
              <a:gd name="connsiteY158" fmla="*/ 652299 h 4831425"/>
              <a:gd name="connsiteX159" fmla="*/ 597422 w 2970577"/>
              <a:gd name="connsiteY159" fmla="*/ 619011 h 4831425"/>
              <a:gd name="connsiteX160" fmla="*/ 1193105 w 2970577"/>
              <a:gd name="connsiteY160" fmla="*/ 583971 h 4831425"/>
              <a:gd name="connsiteX161" fmla="*/ 1261432 w 2970577"/>
              <a:gd name="connsiteY161" fmla="*/ 652298 h 4831425"/>
              <a:gd name="connsiteX162" fmla="*/ 1193105 w 2970577"/>
              <a:gd name="connsiteY162" fmla="*/ 720625 h 4831425"/>
              <a:gd name="connsiteX163" fmla="*/ 1124763 w 2970577"/>
              <a:gd name="connsiteY163" fmla="*/ 652298 h 4831425"/>
              <a:gd name="connsiteX164" fmla="*/ 1193105 w 2970577"/>
              <a:gd name="connsiteY164" fmla="*/ 583971 h 4831425"/>
              <a:gd name="connsiteX165" fmla="*/ 1787021 w 2970577"/>
              <a:gd name="connsiteY165" fmla="*/ 548932 h 4831425"/>
              <a:gd name="connsiteX166" fmla="*/ 1888635 w 2970577"/>
              <a:gd name="connsiteY166" fmla="*/ 652298 h 4831425"/>
              <a:gd name="connsiteX167" fmla="*/ 1787021 w 2970577"/>
              <a:gd name="connsiteY167" fmla="*/ 755664 h 4831425"/>
              <a:gd name="connsiteX168" fmla="*/ 1685407 w 2970577"/>
              <a:gd name="connsiteY168" fmla="*/ 652298 h 4831425"/>
              <a:gd name="connsiteX169" fmla="*/ 1787021 w 2970577"/>
              <a:gd name="connsiteY169" fmla="*/ 548932 h 4831425"/>
              <a:gd name="connsiteX170" fmla="*/ 2382690 w 2970577"/>
              <a:gd name="connsiteY170" fmla="*/ 513893 h 4831425"/>
              <a:gd name="connsiteX171" fmla="*/ 2519344 w 2970577"/>
              <a:gd name="connsiteY171" fmla="*/ 652299 h 4831425"/>
              <a:gd name="connsiteX172" fmla="*/ 2382690 w 2970577"/>
              <a:gd name="connsiteY172" fmla="*/ 790705 h 4831425"/>
              <a:gd name="connsiteX173" fmla="*/ 2246036 w 2970577"/>
              <a:gd name="connsiteY173" fmla="*/ 652299 h 4831425"/>
              <a:gd name="connsiteX174" fmla="*/ 2382690 w 2970577"/>
              <a:gd name="connsiteY174" fmla="*/ 513893 h 4831425"/>
              <a:gd name="connsiteX175" fmla="*/ 2970577 w 2970577"/>
              <a:gd name="connsiteY175" fmla="*/ 483928 h 4831425"/>
              <a:gd name="connsiteX176" fmla="*/ 2970577 w 2970577"/>
              <a:gd name="connsiteY176" fmla="*/ 824172 h 4831425"/>
              <a:gd name="connsiteX177" fmla="*/ 2911527 w 2970577"/>
              <a:gd name="connsiteY177" fmla="*/ 812251 h 4831425"/>
              <a:gd name="connsiteX178" fmla="*/ 2806665 w 2970577"/>
              <a:gd name="connsiteY178" fmla="*/ 654050 h 4831425"/>
              <a:gd name="connsiteX179" fmla="*/ 2911527 w 2970577"/>
              <a:gd name="connsiteY179" fmla="*/ 495850 h 4831425"/>
              <a:gd name="connsiteX180" fmla="*/ 1754 w 2970577"/>
              <a:gd name="connsiteY180" fmla="*/ 54902 h 4831425"/>
              <a:gd name="connsiteX181" fmla="*/ 3506 w 2970577"/>
              <a:gd name="connsiteY181" fmla="*/ 56655 h 4831425"/>
              <a:gd name="connsiteX182" fmla="*/ 1754 w 2970577"/>
              <a:gd name="connsiteY182" fmla="*/ 58407 h 4831425"/>
              <a:gd name="connsiteX183" fmla="*/ 2 w 2970577"/>
              <a:gd name="connsiteY183" fmla="*/ 56655 h 4831425"/>
              <a:gd name="connsiteX184" fmla="*/ 1754 w 2970577"/>
              <a:gd name="connsiteY184" fmla="*/ 54902 h 4831425"/>
              <a:gd name="connsiteX185" fmla="*/ 597422 w 2970577"/>
              <a:gd name="connsiteY185" fmla="*/ 26870 h 4831425"/>
              <a:gd name="connsiteX186" fmla="*/ 627207 w 2970577"/>
              <a:gd name="connsiteY186" fmla="*/ 56655 h 4831425"/>
              <a:gd name="connsiteX187" fmla="*/ 597422 w 2970577"/>
              <a:gd name="connsiteY187" fmla="*/ 86414 h 4831425"/>
              <a:gd name="connsiteX188" fmla="*/ 567639 w 2970577"/>
              <a:gd name="connsiteY188" fmla="*/ 56655 h 4831425"/>
              <a:gd name="connsiteX189" fmla="*/ 597422 w 2970577"/>
              <a:gd name="connsiteY189" fmla="*/ 26870 h 4831425"/>
              <a:gd name="connsiteX190" fmla="*/ 2825465 w 2970577"/>
              <a:gd name="connsiteY190" fmla="*/ 0 h 4831425"/>
              <a:gd name="connsiteX191" fmla="*/ 2970577 w 2970577"/>
              <a:gd name="connsiteY191" fmla="*/ 0 h 4831425"/>
              <a:gd name="connsiteX192" fmla="*/ 2970577 w 2970577"/>
              <a:gd name="connsiteY192" fmla="*/ 221496 h 4831425"/>
              <a:gd name="connsiteX193" fmla="*/ 2914256 w 2970577"/>
              <a:gd name="connsiteY193" fmla="*/ 210126 h 4831425"/>
              <a:gd name="connsiteX194" fmla="*/ 2813674 w 2970577"/>
              <a:gd name="connsiteY194" fmla="*/ 58405 h 4831425"/>
              <a:gd name="connsiteX195" fmla="*/ 2264442 w 2970577"/>
              <a:gd name="connsiteY195" fmla="*/ 0 h 4831425"/>
              <a:gd name="connsiteX196" fmla="*/ 2500943 w 2970577"/>
              <a:gd name="connsiteY196" fmla="*/ 0 h 4831425"/>
              <a:gd name="connsiteX197" fmla="*/ 2505378 w 2970577"/>
              <a:gd name="connsiteY197" fmla="*/ 6578 h 4831425"/>
              <a:gd name="connsiteX198" fmla="*/ 2515842 w 2970577"/>
              <a:gd name="connsiteY198" fmla="*/ 58406 h 4831425"/>
              <a:gd name="connsiteX199" fmla="*/ 2382692 w 2970577"/>
              <a:gd name="connsiteY199" fmla="*/ 191532 h 4831425"/>
              <a:gd name="connsiteX200" fmla="*/ 2249543 w 2970577"/>
              <a:gd name="connsiteY200" fmla="*/ 58406 h 4831425"/>
              <a:gd name="connsiteX201" fmla="*/ 2260007 w 2970577"/>
              <a:gd name="connsiteY201" fmla="*/ 6578 h 4831425"/>
              <a:gd name="connsiteX202" fmla="*/ 1710255 w 2970577"/>
              <a:gd name="connsiteY202" fmla="*/ 0 h 4831425"/>
              <a:gd name="connsiteX203" fmla="*/ 1863793 w 2970577"/>
              <a:gd name="connsiteY203" fmla="*/ 0 h 4831425"/>
              <a:gd name="connsiteX204" fmla="*/ 1877424 w 2970577"/>
              <a:gd name="connsiteY204" fmla="*/ 20217 h 4831425"/>
              <a:gd name="connsiteX205" fmla="*/ 1885134 w 2970577"/>
              <a:gd name="connsiteY205" fmla="*/ 58406 h 4831425"/>
              <a:gd name="connsiteX206" fmla="*/ 1787024 w 2970577"/>
              <a:gd name="connsiteY206" fmla="*/ 156492 h 4831425"/>
              <a:gd name="connsiteX207" fmla="*/ 1688914 w 2970577"/>
              <a:gd name="connsiteY207" fmla="*/ 58406 h 4831425"/>
              <a:gd name="connsiteX208" fmla="*/ 1696624 w 2970577"/>
              <a:gd name="connsiteY208" fmla="*/ 20217 h 4831425"/>
              <a:gd name="connsiteX209" fmla="*/ 1163315 w 2970577"/>
              <a:gd name="connsiteY209" fmla="*/ 0 h 4831425"/>
              <a:gd name="connsiteX210" fmla="*/ 1222901 w 2970577"/>
              <a:gd name="connsiteY210" fmla="*/ 0 h 4831425"/>
              <a:gd name="connsiteX211" fmla="*/ 1238945 w 2970577"/>
              <a:gd name="connsiteY211" fmla="*/ 10818 h 4831425"/>
              <a:gd name="connsiteX212" fmla="*/ 1257931 w 2970577"/>
              <a:gd name="connsiteY212" fmla="*/ 56654 h 4831425"/>
              <a:gd name="connsiteX213" fmla="*/ 1193108 w 2970577"/>
              <a:gd name="connsiteY213" fmla="*/ 121453 h 4831425"/>
              <a:gd name="connsiteX214" fmla="*/ 1128285 w 2970577"/>
              <a:gd name="connsiteY214" fmla="*/ 56654 h 4831425"/>
              <a:gd name="connsiteX215" fmla="*/ 1147271 w 2970577"/>
              <a:gd name="connsiteY215" fmla="*/ 10818 h 4831425"/>
            </a:gdLst>
            <a:ahLst/>
            <a:cxnLst/>
            <a:rect l="l" t="t" r="r" b="b"/>
            <a:pathLst>
              <a:path w="2970577" h="4831425">
                <a:moveTo>
                  <a:pt x="2382675" y="4820224"/>
                </a:moveTo>
                <a:cubicBezTo>
                  <a:pt x="2384610" y="4820224"/>
                  <a:pt x="2386179" y="4821793"/>
                  <a:pt x="2386179" y="4823728"/>
                </a:cubicBezTo>
                <a:cubicBezTo>
                  <a:pt x="2386179" y="4825663"/>
                  <a:pt x="2384610" y="4827232"/>
                  <a:pt x="2382675" y="4827232"/>
                </a:cubicBezTo>
                <a:cubicBezTo>
                  <a:pt x="2380740" y="4827232"/>
                  <a:pt x="2379171" y="4825663"/>
                  <a:pt x="2379171" y="4823728"/>
                </a:cubicBezTo>
                <a:cubicBezTo>
                  <a:pt x="2379171" y="4821793"/>
                  <a:pt x="2380740" y="4820224"/>
                  <a:pt x="2382675" y="4820224"/>
                </a:cubicBezTo>
                <a:close/>
                <a:moveTo>
                  <a:pt x="2970577" y="4812527"/>
                </a:moveTo>
                <a:lnTo>
                  <a:pt x="2970577" y="4831425"/>
                </a:lnTo>
                <a:lnTo>
                  <a:pt x="2968433" y="4830648"/>
                </a:lnTo>
                <a:cubicBezTo>
                  <a:pt x="2965897" y="4828429"/>
                  <a:pt x="2964328" y="4825363"/>
                  <a:pt x="2964328" y="4821976"/>
                </a:cubicBezTo>
                <a:cubicBezTo>
                  <a:pt x="2964328" y="4818590"/>
                  <a:pt x="2965897" y="4815524"/>
                  <a:pt x="2968433" y="4813304"/>
                </a:cubicBezTo>
                <a:close/>
                <a:moveTo>
                  <a:pt x="1787008" y="4221051"/>
                </a:moveTo>
                <a:cubicBezTo>
                  <a:pt x="1790878" y="4221051"/>
                  <a:pt x="1794016" y="4223404"/>
                  <a:pt x="1794016" y="4226307"/>
                </a:cubicBezTo>
                <a:cubicBezTo>
                  <a:pt x="1794016" y="4229210"/>
                  <a:pt x="1790878" y="4231563"/>
                  <a:pt x="1787008" y="4231563"/>
                </a:cubicBezTo>
                <a:cubicBezTo>
                  <a:pt x="1783138" y="4231563"/>
                  <a:pt x="1780000" y="4229210"/>
                  <a:pt x="1780000" y="4226307"/>
                </a:cubicBezTo>
                <a:cubicBezTo>
                  <a:pt x="1780000" y="4223404"/>
                  <a:pt x="1783138" y="4221051"/>
                  <a:pt x="1787008" y="4221051"/>
                </a:cubicBezTo>
                <a:close/>
                <a:moveTo>
                  <a:pt x="2384428" y="4200028"/>
                </a:moveTo>
                <a:cubicBezTo>
                  <a:pt x="2398942" y="4200028"/>
                  <a:pt x="2410708" y="4211794"/>
                  <a:pt x="2410708" y="4226308"/>
                </a:cubicBezTo>
                <a:cubicBezTo>
                  <a:pt x="2410708" y="4240822"/>
                  <a:pt x="2398942" y="4252588"/>
                  <a:pt x="2384428" y="4252588"/>
                </a:cubicBezTo>
                <a:cubicBezTo>
                  <a:pt x="2369914" y="4252588"/>
                  <a:pt x="2358148" y="4240822"/>
                  <a:pt x="2358148" y="4226308"/>
                </a:cubicBezTo>
                <a:cubicBezTo>
                  <a:pt x="2358148" y="4211794"/>
                  <a:pt x="2369914" y="4200028"/>
                  <a:pt x="2384428" y="4200028"/>
                </a:cubicBezTo>
                <a:close/>
                <a:moveTo>
                  <a:pt x="2970577" y="4184076"/>
                </a:moveTo>
                <a:lnTo>
                  <a:pt x="2970577" y="4272042"/>
                </a:lnTo>
                <a:lnTo>
                  <a:pt x="2960614" y="4270031"/>
                </a:lnTo>
                <a:cubicBezTo>
                  <a:pt x="2944265" y="4263116"/>
                  <a:pt x="2932793" y="4246927"/>
                  <a:pt x="2932793" y="4228059"/>
                </a:cubicBezTo>
                <a:cubicBezTo>
                  <a:pt x="2932793" y="4209192"/>
                  <a:pt x="2944265" y="4193003"/>
                  <a:pt x="2960614" y="4186088"/>
                </a:cubicBezTo>
                <a:close/>
                <a:moveTo>
                  <a:pt x="1191342" y="3625383"/>
                </a:moveTo>
                <a:cubicBezTo>
                  <a:pt x="1195212" y="3625383"/>
                  <a:pt x="1198350" y="3627736"/>
                  <a:pt x="1198350" y="3630639"/>
                </a:cubicBezTo>
                <a:cubicBezTo>
                  <a:pt x="1198350" y="3633542"/>
                  <a:pt x="1195212" y="3635895"/>
                  <a:pt x="1191342" y="3635895"/>
                </a:cubicBezTo>
                <a:cubicBezTo>
                  <a:pt x="1187472" y="3635895"/>
                  <a:pt x="1184334" y="3633542"/>
                  <a:pt x="1184334" y="3630639"/>
                </a:cubicBezTo>
                <a:cubicBezTo>
                  <a:pt x="1184334" y="3627736"/>
                  <a:pt x="1187472" y="3625383"/>
                  <a:pt x="1191342" y="3625383"/>
                </a:cubicBezTo>
                <a:close/>
                <a:moveTo>
                  <a:pt x="1787010" y="3600856"/>
                </a:moveTo>
                <a:cubicBezTo>
                  <a:pt x="1804427" y="3600856"/>
                  <a:pt x="1818546" y="3614975"/>
                  <a:pt x="1818546" y="3632392"/>
                </a:cubicBezTo>
                <a:cubicBezTo>
                  <a:pt x="1818546" y="3649809"/>
                  <a:pt x="1804427" y="3663928"/>
                  <a:pt x="1787010" y="3663928"/>
                </a:cubicBezTo>
                <a:cubicBezTo>
                  <a:pt x="1769593" y="3663928"/>
                  <a:pt x="1755474" y="3649809"/>
                  <a:pt x="1755474" y="3632392"/>
                </a:cubicBezTo>
                <a:cubicBezTo>
                  <a:pt x="1755474" y="3614975"/>
                  <a:pt x="1769593" y="3600856"/>
                  <a:pt x="1787010" y="3600856"/>
                </a:cubicBezTo>
                <a:close/>
                <a:moveTo>
                  <a:pt x="2384430" y="3576328"/>
                </a:moveTo>
                <a:cubicBezTo>
                  <a:pt x="2414425" y="3576328"/>
                  <a:pt x="2438741" y="3600644"/>
                  <a:pt x="2438741" y="3630639"/>
                </a:cubicBezTo>
                <a:cubicBezTo>
                  <a:pt x="2438741" y="3660634"/>
                  <a:pt x="2414425" y="3684950"/>
                  <a:pt x="2384430" y="3684950"/>
                </a:cubicBezTo>
                <a:cubicBezTo>
                  <a:pt x="2354435" y="3684950"/>
                  <a:pt x="2330119" y="3660634"/>
                  <a:pt x="2330119" y="3630639"/>
                </a:cubicBezTo>
                <a:cubicBezTo>
                  <a:pt x="2330119" y="3600644"/>
                  <a:pt x="2354435" y="3576328"/>
                  <a:pt x="2384430" y="3576328"/>
                </a:cubicBezTo>
                <a:close/>
                <a:moveTo>
                  <a:pt x="2970577" y="3560378"/>
                </a:moveTo>
                <a:lnTo>
                  <a:pt x="2970577" y="3704406"/>
                </a:lnTo>
                <a:lnTo>
                  <a:pt x="2949705" y="3700193"/>
                </a:lnTo>
                <a:cubicBezTo>
                  <a:pt x="2923295" y="3689022"/>
                  <a:pt x="2904764" y="3662871"/>
                  <a:pt x="2904764" y="3632392"/>
                </a:cubicBezTo>
                <a:cubicBezTo>
                  <a:pt x="2904764" y="3601913"/>
                  <a:pt x="2923295" y="3575762"/>
                  <a:pt x="2949705" y="3564592"/>
                </a:cubicBezTo>
                <a:close/>
                <a:moveTo>
                  <a:pt x="595669" y="3033219"/>
                </a:moveTo>
                <a:cubicBezTo>
                  <a:pt x="597604" y="3033219"/>
                  <a:pt x="599172" y="3034788"/>
                  <a:pt x="599172" y="3036723"/>
                </a:cubicBezTo>
                <a:cubicBezTo>
                  <a:pt x="599172" y="3038658"/>
                  <a:pt x="597604" y="3040227"/>
                  <a:pt x="595669" y="3040227"/>
                </a:cubicBezTo>
                <a:cubicBezTo>
                  <a:pt x="593734" y="3040227"/>
                  <a:pt x="592164" y="3038658"/>
                  <a:pt x="592164" y="3036723"/>
                </a:cubicBezTo>
                <a:cubicBezTo>
                  <a:pt x="592164" y="3034788"/>
                  <a:pt x="593734" y="3033219"/>
                  <a:pt x="595669" y="3033219"/>
                </a:cubicBezTo>
                <a:close/>
                <a:moveTo>
                  <a:pt x="1193096" y="3008691"/>
                </a:moveTo>
                <a:cubicBezTo>
                  <a:pt x="1207610" y="3008691"/>
                  <a:pt x="1219376" y="3020457"/>
                  <a:pt x="1219376" y="3034971"/>
                </a:cubicBezTo>
                <a:cubicBezTo>
                  <a:pt x="1219376" y="3049485"/>
                  <a:pt x="1207610" y="3061251"/>
                  <a:pt x="1193096" y="3061251"/>
                </a:cubicBezTo>
                <a:cubicBezTo>
                  <a:pt x="1178582" y="3061251"/>
                  <a:pt x="1166816" y="3049485"/>
                  <a:pt x="1166816" y="3034971"/>
                </a:cubicBezTo>
                <a:cubicBezTo>
                  <a:pt x="1166816" y="3020457"/>
                  <a:pt x="1178582" y="3008691"/>
                  <a:pt x="1193096" y="3008691"/>
                </a:cubicBezTo>
                <a:close/>
                <a:moveTo>
                  <a:pt x="1788764" y="2980660"/>
                </a:moveTo>
                <a:cubicBezTo>
                  <a:pt x="1818759" y="2980660"/>
                  <a:pt x="1843075" y="3004976"/>
                  <a:pt x="1843075" y="3034971"/>
                </a:cubicBezTo>
                <a:cubicBezTo>
                  <a:pt x="1843075" y="3064966"/>
                  <a:pt x="1818759" y="3089282"/>
                  <a:pt x="1788764" y="3089282"/>
                </a:cubicBezTo>
                <a:cubicBezTo>
                  <a:pt x="1758769" y="3089282"/>
                  <a:pt x="1734453" y="3064966"/>
                  <a:pt x="1734453" y="3034971"/>
                </a:cubicBezTo>
                <a:cubicBezTo>
                  <a:pt x="1734453" y="3004976"/>
                  <a:pt x="1758769" y="2980660"/>
                  <a:pt x="1788764" y="2980660"/>
                </a:cubicBezTo>
                <a:close/>
                <a:moveTo>
                  <a:pt x="2382681" y="2956132"/>
                </a:moveTo>
                <a:cubicBezTo>
                  <a:pt x="2427190" y="2956132"/>
                  <a:pt x="2463272" y="2992214"/>
                  <a:pt x="2463272" y="3036723"/>
                </a:cubicBezTo>
                <a:cubicBezTo>
                  <a:pt x="2463272" y="3081232"/>
                  <a:pt x="2427190" y="3117314"/>
                  <a:pt x="2382681" y="3117314"/>
                </a:cubicBezTo>
                <a:cubicBezTo>
                  <a:pt x="2338172" y="3117314"/>
                  <a:pt x="2302090" y="3081232"/>
                  <a:pt x="2302090" y="3036723"/>
                </a:cubicBezTo>
                <a:cubicBezTo>
                  <a:pt x="2302090" y="2992214"/>
                  <a:pt x="2338172" y="2956132"/>
                  <a:pt x="2382681" y="2956132"/>
                </a:cubicBezTo>
                <a:close/>
                <a:moveTo>
                  <a:pt x="2970577" y="2933201"/>
                </a:moveTo>
                <a:lnTo>
                  <a:pt x="2970577" y="3136741"/>
                </a:lnTo>
                <a:lnTo>
                  <a:pt x="2938795" y="3130214"/>
                </a:lnTo>
                <a:cubicBezTo>
                  <a:pt x="2902324" y="3114522"/>
                  <a:pt x="2876734" y="3077786"/>
                  <a:pt x="2876734" y="3034971"/>
                </a:cubicBezTo>
                <a:cubicBezTo>
                  <a:pt x="2876734" y="2992156"/>
                  <a:pt x="2902324" y="2955420"/>
                  <a:pt x="2938795" y="2939728"/>
                </a:cubicBezTo>
                <a:close/>
                <a:moveTo>
                  <a:pt x="597420" y="2427039"/>
                </a:moveTo>
                <a:cubicBezTo>
                  <a:pt x="604193" y="2427039"/>
                  <a:pt x="609684" y="2432530"/>
                  <a:pt x="609684" y="2439303"/>
                </a:cubicBezTo>
                <a:cubicBezTo>
                  <a:pt x="609684" y="2446076"/>
                  <a:pt x="604193" y="2451567"/>
                  <a:pt x="597420" y="2451567"/>
                </a:cubicBezTo>
                <a:cubicBezTo>
                  <a:pt x="590647" y="2451567"/>
                  <a:pt x="585156" y="2446076"/>
                  <a:pt x="585156" y="2439303"/>
                </a:cubicBezTo>
                <a:cubicBezTo>
                  <a:pt x="585156" y="2432530"/>
                  <a:pt x="590647" y="2427039"/>
                  <a:pt x="597420" y="2427039"/>
                </a:cubicBezTo>
                <a:close/>
                <a:moveTo>
                  <a:pt x="1191345" y="2399007"/>
                </a:moveTo>
                <a:cubicBezTo>
                  <a:pt x="1214567" y="2399007"/>
                  <a:pt x="1233392" y="2417832"/>
                  <a:pt x="1233392" y="2441054"/>
                </a:cubicBezTo>
                <a:cubicBezTo>
                  <a:pt x="1233392" y="2464276"/>
                  <a:pt x="1214567" y="2483101"/>
                  <a:pt x="1191345" y="2483101"/>
                </a:cubicBezTo>
                <a:cubicBezTo>
                  <a:pt x="1168123" y="2483101"/>
                  <a:pt x="1149298" y="2464276"/>
                  <a:pt x="1149298" y="2441054"/>
                </a:cubicBezTo>
                <a:cubicBezTo>
                  <a:pt x="1149298" y="2417832"/>
                  <a:pt x="1168123" y="2399007"/>
                  <a:pt x="1191345" y="2399007"/>
                </a:cubicBezTo>
                <a:close/>
                <a:moveTo>
                  <a:pt x="1787014" y="2363968"/>
                </a:moveTo>
                <a:cubicBezTo>
                  <a:pt x="1827653" y="2363968"/>
                  <a:pt x="1860597" y="2397697"/>
                  <a:pt x="1860597" y="2439303"/>
                </a:cubicBezTo>
                <a:cubicBezTo>
                  <a:pt x="1860597" y="2480909"/>
                  <a:pt x="1827653" y="2514638"/>
                  <a:pt x="1787014" y="2514638"/>
                </a:cubicBezTo>
                <a:cubicBezTo>
                  <a:pt x="1746375" y="2514638"/>
                  <a:pt x="1713431" y="2480909"/>
                  <a:pt x="1713431" y="2439303"/>
                </a:cubicBezTo>
                <a:cubicBezTo>
                  <a:pt x="1713431" y="2397697"/>
                  <a:pt x="1746375" y="2363968"/>
                  <a:pt x="1787014" y="2363968"/>
                </a:cubicBezTo>
                <a:close/>
                <a:moveTo>
                  <a:pt x="2382682" y="2335937"/>
                </a:moveTo>
                <a:cubicBezTo>
                  <a:pt x="2438802" y="2335937"/>
                  <a:pt x="2484296" y="2382216"/>
                  <a:pt x="2484296" y="2439303"/>
                </a:cubicBezTo>
                <a:cubicBezTo>
                  <a:pt x="2484296" y="2496390"/>
                  <a:pt x="2438802" y="2542669"/>
                  <a:pt x="2382682" y="2542669"/>
                </a:cubicBezTo>
                <a:cubicBezTo>
                  <a:pt x="2326562" y="2542669"/>
                  <a:pt x="2281068" y="2496390"/>
                  <a:pt x="2281068" y="2439303"/>
                </a:cubicBezTo>
                <a:cubicBezTo>
                  <a:pt x="2281068" y="2382216"/>
                  <a:pt x="2326562" y="2335937"/>
                  <a:pt x="2382682" y="2335937"/>
                </a:cubicBezTo>
                <a:close/>
                <a:moveTo>
                  <a:pt x="2970577" y="2312979"/>
                </a:moveTo>
                <a:lnTo>
                  <a:pt x="2970577" y="2569132"/>
                </a:lnTo>
                <a:lnTo>
                  <a:pt x="2927887" y="2560513"/>
                </a:lnTo>
                <a:cubicBezTo>
                  <a:pt x="2881355" y="2540832"/>
                  <a:pt x="2848705" y="2494757"/>
                  <a:pt x="2848705" y="2441055"/>
                </a:cubicBezTo>
                <a:cubicBezTo>
                  <a:pt x="2848705" y="2387354"/>
                  <a:pt x="2881355" y="2341279"/>
                  <a:pt x="2927887" y="2321597"/>
                </a:cubicBezTo>
                <a:close/>
                <a:moveTo>
                  <a:pt x="597421" y="1820859"/>
                </a:moveTo>
                <a:cubicBezTo>
                  <a:pt x="610000" y="1820859"/>
                  <a:pt x="620197" y="1831056"/>
                  <a:pt x="620197" y="1843635"/>
                </a:cubicBezTo>
                <a:cubicBezTo>
                  <a:pt x="620197" y="1856214"/>
                  <a:pt x="610000" y="1866411"/>
                  <a:pt x="597421" y="1866411"/>
                </a:cubicBezTo>
                <a:cubicBezTo>
                  <a:pt x="584842" y="1866411"/>
                  <a:pt x="574645" y="1856214"/>
                  <a:pt x="574645" y="1843635"/>
                </a:cubicBezTo>
                <a:cubicBezTo>
                  <a:pt x="574645" y="1831056"/>
                  <a:pt x="584842" y="1820859"/>
                  <a:pt x="597421" y="1820859"/>
                </a:cubicBezTo>
                <a:close/>
                <a:moveTo>
                  <a:pt x="1191349" y="1789323"/>
                </a:moveTo>
                <a:cubicBezTo>
                  <a:pt x="1222312" y="1789323"/>
                  <a:pt x="1247412" y="1814423"/>
                  <a:pt x="1247412" y="1845386"/>
                </a:cubicBezTo>
                <a:cubicBezTo>
                  <a:pt x="1247412" y="1876349"/>
                  <a:pt x="1222312" y="1901449"/>
                  <a:pt x="1191349" y="1901449"/>
                </a:cubicBezTo>
                <a:cubicBezTo>
                  <a:pt x="1160386" y="1901449"/>
                  <a:pt x="1135286" y="1876349"/>
                  <a:pt x="1135286" y="1845386"/>
                </a:cubicBezTo>
                <a:cubicBezTo>
                  <a:pt x="1135286" y="1814423"/>
                  <a:pt x="1160386" y="1789323"/>
                  <a:pt x="1191349" y="1789323"/>
                </a:cubicBezTo>
                <a:close/>
                <a:moveTo>
                  <a:pt x="1787016" y="1754284"/>
                </a:moveTo>
                <a:cubicBezTo>
                  <a:pt x="1835396" y="1754284"/>
                  <a:pt x="1874615" y="1794287"/>
                  <a:pt x="1874615" y="1843634"/>
                </a:cubicBezTo>
                <a:cubicBezTo>
                  <a:pt x="1874615" y="1892981"/>
                  <a:pt x="1835396" y="1932984"/>
                  <a:pt x="1787016" y="1932984"/>
                </a:cubicBezTo>
                <a:cubicBezTo>
                  <a:pt x="1738636" y="1932984"/>
                  <a:pt x="1699417" y="1892981"/>
                  <a:pt x="1699417" y="1843634"/>
                </a:cubicBezTo>
                <a:cubicBezTo>
                  <a:pt x="1699417" y="1794287"/>
                  <a:pt x="1738636" y="1754284"/>
                  <a:pt x="1787016" y="1754284"/>
                </a:cubicBezTo>
                <a:close/>
                <a:moveTo>
                  <a:pt x="2380932" y="1722749"/>
                </a:moveTo>
                <a:cubicBezTo>
                  <a:pt x="2447695" y="1722749"/>
                  <a:pt x="2501818" y="1776872"/>
                  <a:pt x="2501818" y="1843635"/>
                </a:cubicBezTo>
                <a:cubicBezTo>
                  <a:pt x="2501818" y="1910398"/>
                  <a:pt x="2447695" y="1964521"/>
                  <a:pt x="2380932" y="1964521"/>
                </a:cubicBezTo>
                <a:cubicBezTo>
                  <a:pt x="2314169" y="1964521"/>
                  <a:pt x="2260046" y="1910398"/>
                  <a:pt x="2260046" y="1843635"/>
                </a:cubicBezTo>
                <a:cubicBezTo>
                  <a:pt x="2260046" y="1776872"/>
                  <a:pt x="2314169" y="1722749"/>
                  <a:pt x="2380932" y="1722749"/>
                </a:cubicBezTo>
                <a:close/>
                <a:moveTo>
                  <a:pt x="2970577" y="1692801"/>
                </a:moveTo>
                <a:lnTo>
                  <a:pt x="2970577" y="1994467"/>
                </a:lnTo>
                <a:lnTo>
                  <a:pt x="2919705" y="1984077"/>
                </a:lnTo>
                <a:cubicBezTo>
                  <a:pt x="2865628" y="1960938"/>
                  <a:pt x="2827683" y="1906769"/>
                  <a:pt x="2827683" y="1843634"/>
                </a:cubicBezTo>
                <a:cubicBezTo>
                  <a:pt x="2827683" y="1780499"/>
                  <a:pt x="2865628" y="1726330"/>
                  <a:pt x="2919705" y="1703191"/>
                </a:cubicBezTo>
                <a:close/>
                <a:moveTo>
                  <a:pt x="1753" y="1246214"/>
                </a:moveTo>
                <a:cubicBezTo>
                  <a:pt x="2721" y="1246214"/>
                  <a:pt x="3505" y="1246998"/>
                  <a:pt x="3505" y="1247966"/>
                </a:cubicBezTo>
                <a:cubicBezTo>
                  <a:pt x="3505" y="1248933"/>
                  <a:pt x="2721" y="1249718"/>
                  <a:pt x="1753" y="1249718"/>
                </a:cubicBezTo>
                <a:cubicBezTo>
                  <a:pt x="786" y="1249718"/>
                  <a:pt x="0" y="1248933"/>
                  <a:pt x="0" y="1247966"/>
                </a:cubicBezTo>
                <a:cubicBezTo>
                  <a:pt x="0" y="1246998"/>
                  <a:pt x="786" y="1246214"/>
                  <a:pt x="1753" y="1246214"/>
                </a:cubicBezTo>
                <a:close/>
                <a:moveTo>
                  <a:pt x="597421" y="1218183"/>
                </a:moveTo>
                <a:cubicBezTo>
                  <a:pt x="613870" y="1218183"/>
                  <a:pt x="627205" y="1231518"/>
                  <a:pt x="627205" y="1247967"/>
                </a:cubicBezTo>
                <a:cubicBezTo>
                  <a:pt x="627205" y="1264416"/>
                  <a:pt x="613870" y="1277751"/>
                  <a:pt x="597421" y="1277751"/>
                </a:cubicBezTo>
                <a:cubicBezTo>
                  <a:pt x="580972" y="1277751"/>
                  <a:pt x="567638" y="1264416"/>
                  <a:pt x="567638" y="1247967"/>
                </a:cubicBezTo>
                <a:cubicBezTo>
                  <a:pt x="567638" y="1231518"/>
                  <a:pt x="580972" y="1218183"/>
                  <a:pt x="597421" y="1218183"/>
                </a:cubicBezTo>
                <a:close/>
                <a:moveTo>
                  <a:pt x="1193103" y="1183143"/>
                </a:moveTo>
                <a:cubicBezTo>
                  <a:pt x="1228904" y="1183143"/>
                  <a:pt x="1257926" y="1212165"/>
                  <a:pt x="1257926" y="1247966"/>
                </a:cubicBezTo>
                <a:cubicBezTo>
                  <a:pt x="1257926" y="1283767"/>
                  <a:pt x="1228904" y="1312789"/>
                  <a:pt x="1193103" y="1312789"/>
                </a:cubicBezTo>
                <a:cubicBezTo>
                  <a:pt x="1157302" y="1312789"/>
                  <a:pt x="1128280" y="1283767"/>
                  <a:pt x="1128280" y="1247966"/>
                </a:cubicBezTo>
                <a:cubicBezTo>
                  <a:pt x="1128280" y="1212165"/>
                  <a:pt x="1157302" y="1183143"/>
                  <a:pt x="1193103" y="1183143"/>
                </a:cubicBezTo>
                <a:close/>
                <a:moveTo>
                  <a:pt x="1788771" y="1151608"/>
                </a:moveTo>
                <a:cubicBezTo>
                  <a:pt x="1843923" y="1151608"/>
                  <a:pt x="1888633" y="1195533"/>
                  <a:pt x="1888633" y="1249718"/>
                </a:cubicBezTo>
                <a:cubicBezTo>
                  <a:pt x="1888633" y="1303903"/>
                  <a:pt x="1843923" y="1347828"/>
                  <a:pt x="1788771" y="1347828"/>
                </a:cubicBezTo>
                <a:cubicBezTo>
                  <a:pt x="1733619" y="1347828"/>
                  <a:pt x="1688909" y="1303903"/>
                  <a:pt x="1688909" y="1249718"/>
                </a:cubicBezTo>
                <a:cubicBezTo>
                  <a:pt x="1688909" y="1195533"/>
                  <a:pt x="1733619" y="1151608"/>
                  <a:pt x="1788771" y="1151608"/>
                </a:cubicBezTo>
                <a:close/>
                <a:moveTo>
                  <a:pt x="2382688" y="1116569"/>
                </a:moveTo>
                <a:cubicBezTo>
                  <a:pt x="2456225" y="1116569"/>
                  <a:pt x="2515838" y="1175398"/>
                  <a:pt x="2515838" y="1247967"/>
                </a:cubicBezTo>
                <a:cubicBezTo>
                  <a:pt x="2515838" y="1320536"/>
                  <a:pt x="2456225" y="1379365"/>
                  <a:pt x="2382688" y="1379365"/>
                </a:cubicBezTo>
                <a:cubicBezTo>
                  <a:pt x="2309151" y="1379365"/>
                  <a:pt x="2249538" y="1320536"/>
                  <a:pt x="2249538" y="1247967"/>
                </a:cubicBezTo>
                <a:cubicBezTo>
                  <a:pt x="2249538" y="1175398"/>
                  <a:pt x="2309151" y="1116569"/>
                  <a:pt x="2382688" y="1116569"/>
                </a:cubicBezTo>
                <a:close/>
                <a:moveTo>
                  <a:pt x="2970577" y="1082746"/>
                </a:moveTo>
                <a:lnTo>
                  <a:pt x="2970577" y="1413186"/>
                </a:lnTo>
                <a:lnTo>
                  <a:pt x="2911819" y="1401324"/>
                </a:lnTo>
                <a:cubicBezTo>
                  <a:pt x="2852082" y="1376057"/>
                  <a:pt x="2810167" y="1316907"/>
                  <a:pt x="2810167" y="1247966"/>
                </a:cubicBezTo>
                <a:cubicBezTo>
                  <a:pt x="2810167" y="1179025"/>
                  <a:pt x="2852082" y="1119875"/>
                  <a:pt x="2911819" y="1094609"/>
                </a:cubicBezTo>
                <a:close/>
                <a:moveTo>
                  <a:pt x="3506" y="650546"/>
                </a:moveTo>
                <a:cubicBezTo>
                  <a:pt x="5441" y="650546"/>
                  <a:pt x="7010" y="652115"/>
                  <a:pt x="7010" y="654050"/>
                </a:cubicBezTo>
                <a:cubicBezTo>
                  <a:pt x="7010" y="655985"/>
                  <a:pt x="5441" y="657554"/>
                  <a:pt x="3506" y="657554"/>
                </a:cubicBezTo>
                <a:cubicBezTo>
                  <a:pt x="1571" y="657554"/>
                  <a:pt x="1" y="655985"/>
                  <a:pt x="1" y="654050"/>
                </a:cubicBezTo>
                <a:cubicBezTo>
                  <a:pt x="1" y="652115"/>
                  <a:pt x="1571" y="650546"/>
                  <a:pt x="3506" y="650546"/>
                </a:cubicBezTo>
                <a:close/>
                <a:moveTo>
                  <a:pt x="597422" y="619011"/>
                </a:moveTo>
                <a:cubicBezTo>
                  <a:pt x="615805" y="619011"/>
                  <a:pt x="630710" y="633915"/>
                  <a:pt x="630710" y="652299"/>
                </a:cubicBezTo>
                <a:cubicBezTo>
                  <a:pt x="630710" y="670683"/>
                  <a:pt x="615805" y="685587"/>
                  <a:pt x="597422" y="685587"/>
                </a:cubicBezTo>
                <a:cubicBezTo>
                  <a:pt x="579038" y="685587"/>
                  <a:pt x="564134" y="670683"/>
                  <a:pt x="564134" y="652299"/>
                </a:cubicBezTo>
                <a:cubicBezTo>
                  <a:pt x="564134" y="633915"/>
                  <a:pt x="579038" y="619011"/>
                  <a:pt x="597422" y="619011"/>
                </a:cubicBezTo>
                <a:close/>
                <a:moveTo>
                  <a:pt x="1193105" y="583971"/>
                </a:moveTo>
                <a:cubicBezTo>
                  <a:pt x="1230841" y="583971"/>
                  <a:pt x="1261432" y="614562"/>
                  <a:pt x="1261432" y="652298"/>
                </a:cubicBezTo>
                <a:cubicBezTo>
                  <a:pt x="1261432" y="690034"/>
                  <a:pt x="1230841" y="720625"/>
                  <a:pt x="1193105" y="720625"/>
                </a:cubicBezTo>
                <a:cubicBezTo>
                  <a:pt x="1155369" y="720625"/>
                  <a:pt x="1124763" y="690034"/>
                  <a:pt x="1124763" y="652298"/>
                </a:cubicBezTo>
                <a:cubicBezTo>
                  <a:pt x="1124763" y="614562"/>
                  <a:pt x="1155369" y="583971"/>
                  <a:pt x="1193105" y="583971"/>
                </a:cubicBezTo>
                <a:close/>
                <a:moveTo>
                  <a:pt x="1787021" y="548932"/>
                </a:moveTo>
                <a:cubicBezTo>
                  <a:pt x="1843141" y="548932"/>
                  <a:pt x="1888635" y="595211"/>
                  <a:pt x="1888635" y="652298"/>
                </a:cubicBezTo>
                <a:cubicBezTo>
                  <a:pt x="1888635" y="709385"/>
                  <a:pt x="1843141" y="755664"/>
                  <a:pt x="1787021" y="755664"/>
                </a:cubicBezTo>
                <a:cubicBezTo>
                  <a:pt x="1730901" y="755664"/>
                  <a:pt x="1685407" y="709385"/>
                  <a:pt x="1685407" y="652298"/>
                </a:cubicBezTo>
                <a:cubicBezTo>
                  <a:pt x="1685407" y="595211"/>
                  <a:pt x="1730901" y="548932"/>
                  <a:pt x="1787021" y="548932"/>
                </a:cubicBezTo>
                <a:close/>
                <a:moveTo>
                  <a:pt x="2382690" y="513893"/>
                </a:moveTo>
                <a:cubicBezTo>
                  <a:pt x="2458162" y="513893"/>
                  <a:pt x="2519344" y="575859"/>
                  <a:pt x="2519344" y="652299"/>
                </a:cubicBezTo>
                <a:cubicBezTo>
                  <a:pt x="2519344" y="728739"/>
                  <a:pt x="2458162" y="790705"/>
                  <a:pt x="2382690" y="790705"/>
                </a:cubicBezTo>
                <a:cubicBezTo>
                  <a:pt x="2307218" y="790705"/>
                  <a:pt x="2246036" y="728739"/>
                  <a:pt x="2246036" y="652299"/>
                </a:cubicBezTo>
                <a:cubicBezTo>
                  <a:pt x="2246036" y="575859"/>
                  <a:pt x="2307218" y="513893"/>
                  <a:pt x="2382690" y="513893"/>
                </a:cubicBezTo>
                <a:close/>
                <a:moveTo>
                  <a:pt x="2970577" y="483928"/>
                </a:moveTo>
                <a:lnTo>
                  <a:pt x="2970577" y="824172"/>
                </a:lnTo>
                <a:lnTo>
                  <a:pt x="2911527" y="812251"/>
                </a:lnTo>
                <a:cubicBezTo>
                  <a:pt x="2849904" y="786186"/>
                  <a:pt x="2806665" y="725167"/>
                  <a:pt x="2806665" y="654050"/>
                </a:cubicBezTo>
                <a:cubicBezTo>
                  <a:pt x="2806665" y="582933"/>
                  <a:pt x="2849904" y="521914"/>
                  <a:pt x="2911527" y="495850"/>
                </a:cubicBezTo>
                <a:close/>
                <a:moveTo>
                  <a:pt x="1754" y="54902"/>
                </a:moveTo>
                <a:cubicBezTo>
                  <a:pt x="2722" y="54902"/>
                  <a:pt x="3506" y="55687"/>
                  <a:pt x="3506" y="56655"/>
                </a:cubicBezTo>
                <a:cubicBezTo>
                  <a:pt x="3506" y="57622"/>
                  <a:pt x="2722" y="58407"/>
                  <a:pt x="1754" y="58407"/>
                </a:cubicBezTo>
                <a:cubicBezTo>
                  <a:pt x="787" y="58407"/>
                  <a:pt x="2" y="57622"/>
                  <a:pt x="2" y="56655"/>
                </a:cubicBezTo>
                <a:cubicBezTo>
                  <a:pt x="2" y="55687"/>
                  <a:pt x="787" y="54902"/>
                  <a:pt x="1754" y="54902"/>
                </a:cubicBezTo>
                <a:close/>
                <a:moveTo>
                  <a:pt x="597422" y="26870"/>
                </a:moveTo>
                <a:cubicBezTo>
                  <a:pt x="613871" y="26870"/>
                  <a:pt x="627207" y="40205"/>
                  <a:pt x="627207" y="56655"/>
                </a:cubicBezTo>
                <a:cubicBezTo>
                  <a:pt x="627207" y="73103"/>
                  <a:pt x="613871" y="86414"/>
                  <a:pt x="597422" y="86414"/>
                </a:cubicBezTo>
                <a:cubicBezTo>
                  <a:pt x="580974" y="86414"/>
                  <a:pt x="567639" y="73103"/>
                  <a:pt x="567639" y="56655"/>
                </a:cubicBezTo>
                <a:cubicBezTo>
                  <a:pt x="567639" y="40205"/>
                  <a:pt x="580974" y="26870"/>
                  <a:pt x="597422" y="26870"/>
                </a:cubicBezTo>
                <a:close/>
                <a:moveTo>
                  <a:pt x="2825465" y="0"/>
                </a:moveTo>
                <a:lnTo>
                  <a:pt x="2970577" y="0"/>
                </a:lnTo>
                <a:lnTo>
                  <a:pt x="2970577" y="221496"/>
                </a:lnTo>
                <a:lnTo>
                  <a:pt x="2914256" y="210126"/>
                </a:lnTo>
                <a:cubicBezTo>
                  <a:pt x="2855148" y="185126"/>
                  <a:pt x="2813674" y="126603"/>
                  <a:pt x="2813674" y="58405"/>
                </a:cubicBezTo>
                <a:close/>
                <a:moveTo>
                  <a:pt x="2264442" y="0"/>
                </a:moveTo>
                <a:lnTo>
                  <a:pt x="2500943" y="0"/>
                </a:lnTo>
                <a:lnTo>
                  <a:pt x="2505378" y="6578"/>
                </a:lnTo>
                <a:cubicBezTo>
                  <a:pt x="2512116" y="22508"/>
                  <a:pt x="2515842" y="40022"/>
                  <a:pt x="2515842" y="58406"/>
                </a:cubicBezTo>
                <a:cubicBezTo>
                  <a:pt x="2515842" y="131919"/>
                  <a:pt x="2456229" y="191532"/>
                  <a:pt x="2382692" y="191532"/>
                </a:cubicBezTo>
                <a:cubicBezTo>
                  <a:pt x="2309156" y="191532"/>
                  <a:pt x="2249543" y="131919"/>
                  <a:pt x="2249543" y="58406"/>
                </a:cubicBezTo>
                <a:cubicBezTo>
                  <a:pt x="2249543" y="40022"/>
                  <a:pt x="2253269" y="22508"/>
                  <a:pt x="2260007" y="6578"/>
                </a:cubicBezTo>
                <a:close/>
                <a:moveTo>
                  <a:pt x="1710255" y="0"/>
                </a:moveTo>
                <a:lnTo>
                  <a:pt x="1863793" y="0"/>
                </a:lnTo>
                <a:lnTo>
                  <a:pt x="1877424" y="20217"/>
                </a:lnTo>
                <a:cubicBezTo>
                  <a:pt x="1882389" y="31955"/>
                  <a:pt x="1885134" y="44860"/>
                  <a:pt x="1885134" y="58406"/>
                </a:cubicBezTo>
                <a:cubicBezTo>
                  <a:pt x="1885134" y="112567"/>
                  <a:pt x="1841209" y="156492"/>
                  <a:pt x="1787024" y="156492"/>
                </a:cubicBezTo>
                <a:cubicBezTo>
                  <a:pt x="1732839" y="156492"/>
                  <a:pt x="1688914" y="112567"/>
                  <a:pt x="1688914" y="58406"/>
                </a:cubicBezTo>
                <a:cubicBezTo>
                  <a:pt x="1688914" y="44860"/>
                  <a:pt x="1691659" y="31955"/>
                  <a:pt x="1696624" y="20217"/>
                </a:cubicBezTo>
                <a:close/>
                <a:moveTo>
                  <a:pt x="1163315" y="0"/>
                </a:moveTo>
                <a:lnTo>
                  <a:pt x="1222901" y="0"/>
                </a:lnTo>
                <a:lnTo>
                  <a:pt x="1238945" y="10818"/>
                </a:lnTo>
                <a:cubicBezTo>
                  <a:pt x="1250676" y="22548"/>
                  <a:pt x="1257931" y="38754"/>
                  <a:pt x="1257931" y="56654"/>
                </a:cubicBezTo>
                <a:cubicBezTo>
                  <a:pt x="1257931" y="92431"/>
                  <a:pt x="1228909" y="121453"/>
                  <a:pt x="1193108" y="121453"/>
                </a:cubicBezTo>
                <a:cubicBezTo>
                  <a:pt x="1157307" y="121453"/>
                  <a:pt x="1128285" y="92431"/>
                  <a:pt x="1128285" y="56654"/>
                </a:cubicBezTo>
                <a:cubicBezTo>
                  <a:pt x="1128285" y="38754"/>
                  <a:pt x="1135541" y="22548"/>
                  <a:pt x="1147271" y="10818"/>
                </a:cubicBezTo>
                <a:close/>
              </a:path>
            </a:pathLst>
          </a:custGeom>
          <a:solidFill>
            <a:schemeClr val="accent1">
              <a:alpha val="38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97822" y="1297879"/>
            <a:ext cx="8422578" cy="26823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谢谢大家</a:t>
            </a:r>
            <a:endParaRPr kumimoji="1" lang="zh-CN" altLang="en-US"/>
          </a:p>
        </p:txBody>
      </p:sp>
      <p:cxnSp>
        <p:nvCxnSpPr>
          <p:cNvPr id="7" name="标题 1"/>
          <p:cNvCxnSpPr/>
          <p:nvPr/>
        </p:nvCxnSpPr>
        <p:spPr>
          <a:xfrm>
            <a:off x="2494469" y="4249844"/>
            <a:ext cx="825191" cy="0"/>
          </a:xfrm>
          <a:prstGeom prst="line">
            <a:avLst/>
          </a:prstGeom>
          <a:noFill/>
          <a:ln w="38100" cap="rnd">
            <a:solidFill>
              <a:schemeClr val="accent1"/>
            </a:solidFill>
            <a:miter/>
          </a:ln>
        </p:spPr>
      </p:cxnSp>
      <p:sp>
        <p:nvSpPr>
          <p:cNvPr id="8" name="标题 1"/>
          <p:cNvSpPr txBox="1"/>
          <p:nvPr/>
        </p:nvSpPr>
        <p:spPr>
          <a:xfrm>
            <a:off x="2472167" y="4728984"/>
            <a:ext cx="1426673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zh-CN" altLang="en-US"/>
              <a:t>第</a:t>
            </a:r>
            <a:r>
              <a:rPr kumimoji="1" lang="en-US" altLang="zh-CN"/>
              <a:t>7</a:t>
            </a:r>
            <a:r>
              <a:rPr kumimoji="1" lang="zh-CN" altLang="en-US"/>
              <a:t>组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293533" y="4728984"/>
            <a:ext cx="2208938" cy="2462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2025.5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164419" y="645023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eaVert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-1571957" y="-2023376"/>
            <a:ext cx="4490113" cy="137159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-4914051" y="5808828"/>
            <a:ext cx="11174295" cy="1371599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36065" y="1423093"/>
            <a:ext cx="677108" cy="1425736"/>
          </a:xfrm>
          <a:prstGeom prst="rect">
            <a:avLst/>
          </a:prstGeom>
          <a:noFill/>
          <a:ln>
            <a:noFill/>
          </a:ln>
        </p:spPr>
        <p:txBody>
          <a:bodyPr vert="eaVert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目 录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05747" y="5613741"/>
            <a:ext cx="143120" cy="673557"/>
          </a:xfrm>
          <a:custGeom>
            <a:avLst/>
            <a:gdLst>
              <a:gd name="connsiteX0" fmla="*/ 0 w 143120"/>
              <a:gd name="connsiteY0" fmla="*/ 530438 h 673557"/>
              <a:gd name="connsiteX1" fmla="*/ 143119 w 143120"/>
              <a:gd name="connsiteY1" fmla="*/ 530438 h 673557"/>
              <a:gd name="connsiteX2" fmla="*/ 143119 w 143120"/>
              <a:gd name="connsiteY2" fmla="*/ 673557 h 673557"/>
              <a:gd name="connsiteX3" fmla="*/ 0 w 143120"/>
              <a:gd name="connsiteY3" fmla="*/ 673557 h 673557"/>
              <a:gd name="connsiteX4" fmla="*/ 1 w 143120"/>
              <a:gd name="connsiteY4" fmla="*/ 265219 h 673557"/>
              <a:gd name="connsiteX5" fmla="*/ 143120 w 143120"/>
              <a:gd name="connsiteY5" fmla="*/ 265219 h 673557"/>
              <a:gd name="connsiteX6" fmla="*/ 143120 w 143120"/>
              <a:gd name="connsiteY6" fmla="*/ 408338 h 673557"/>
              <a:gd name="connsiteX7" fmla="*/ 1 w 143120"/>
              <a:gd name="connsiteY7" fmla="*/ 408338 h 673557"/>
              <a:gd name="connsiteX8" fmla="*/ 1 w 143120"/>
              <a:gd name="connsiteY8" fmla="*/ 0 h 673557"/>
              <a:gd name="connsiteX9" fmla="*/ 143120 w 143120"/>
              <a:gd name="connsiteY9" fmla="*/ 0 h 673557"/>
              <a:gd name="connsiteX10" fmla="*/ 143120 w 143120"/>
              <a:gd name="connsiteY10" fmla="*/ 143119 h 673557"/>
              <a:gd name="connsiteX11" fmla="*/ 1 w 143120"/>
              <a:gd name="connsiteY11" fmla="*/ 143119 h 673557"/>
            </a:gdLst>
            <a:ahLst/>
            <a:cxnLst/>
            <a:rect l="l" t="t" r="r" b="b"/>
            <a:pathLst>
              <a:path w="143120" h="673557">
                <a:moveTo>
                  <a:pt x="0" y="530438"/>
                </a:moveTo>
                <a:lnTo>
                  <a:pt x="143119" y="530438"/>
                </a:lnTo>
                <a:lnTo>
                  <a:pt x="143119" y="673557"/>
                </a:lnTo>
                <a:lnTo>
                  <a:pt x="0" y="673557"/>
                </a:lnTo>
                <a:close/>
                <a:moveTo>
                  <a:pt x="1" y="265219"/>
                </a:moveTo>
                <a:lnTo>
                  <a:pt x="143120" y="265219"/>
                </a:lnTo>
                <a:lnTo>
                  <a:pt x="143120" y="408338"/>
                </a:lnTo>
                <a:lnTo>
                  <a:pt x="1" y="408338"/>
                </a:lnTo>
                <a:close/>
                <a:moveTo>
                  <a:pt x="1" y="0"/>
                </a:moveTo>
                <a:lnTo>
                  <a:pt x="143120" y="0"/>
                </a:lnTo>
                <a:lnTo>
                  <a:pt x="143120" y="143119"/>
                </a:lnTo>
                <a:lnTo>
                  <a:pt x="1" y="143119"/>
                </a:lnTo>
                <a:close/>
              </a:path>
            </a:pathLst>
          </a:cu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780720" y="2011184"/>
            <a:ext cx="609110" cy="609110"/>
          </a:xfrm>
          <a:prstGeom prst="ellipse">
            <a:avLst/>
          </a:prstGeom>
          <a:solidFill>
            <a:schemeClr val="bg1"/>
          </a:solidFill>
          <a:ln w="222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789503" y="2135961"/>
            <a:ext cx="591546" cy="35955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25083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467128" y="2011184"/>
            <a:ext cx="2502879" cy="609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项目背景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780720" y="3204979"/>
            <a:ext cx="609110" cy="609110"/>
          </a:xfrm>
          <a:prstGeom prst="ellipse">
            <a:avLst/>
          </a:prstGeom>
          <a:solidFill>
            <a:schemeClr val="bg1"/>
          </a:solidFill>
          <a:ln w="222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789503" y="3329756"/>
            <a:ext cx="591546" cy="3077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25083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467128" y="3204979"/>
            <a:ext cx="2502879" cy="609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  <a:sym typeface="+mn-ea"/>
              </a:rPr>
              <a:t>实物展示与演示视频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790718" y="3213229"/>
            <a:ext cx="2502879" cy="609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项目总结与展望</a:t>
            </a:r>
            <a:endParaRPr kumimoji="1" lang="zh-CN" altLang="en-US" sz="1600"/>
          </a:p>
        </p:txBody>
      </p:sp>
      <p:sp>
        <p:nvSpPr>
          <p:cNvPr id="19" name="标题 1"/>
          <p:cNvSpPr txBox="1"/>
          <p:nvPr/>
        </p:nvSpPr>
        <p:spPr>
          <a:xfrm>
            <a:off x="5103834" y="2011184"/>
            <a:ext cx="609110" cy="609110"/>
          </a:xfrm>
          <a:prstGeom prst="ellipse">
            <a:avLst/>
          </a:prstGeom>
          <a:solidFill>
            <a:schemeClr val="bg1"/>
          </a:solidFill>
          <a:ln w="222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112617" y="2135961"/>
            <a:ext cx="591546" cy="35955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25083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790242" y="2011184"/>
            <a:ext cx="2502879" cy="609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项目概述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103834" y="3204979"/>
            <a:ext cx="609110" cy="609110"/>
          </a:xfrm>
          <a:prstGeom prst="ellipse">
            <a:avLst/>
          </a:prstGeom>
          <a:solidFill>
            <a:schemeClr val="bg1"/>
          </a:solidFill>
          <a:ln w="222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112617" y="3329756"/>
            <a:ext cx="591546" cy="3077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25083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05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426948" y="2011184"/>
            <a:ext cx="609110" cy="609110"/>
          </a:xfrm>
          <a:prstGeom prst="ellipse">
            <a:avLst/>
          </a:prstGeom>
          <a:solidFill>
            <a:schemeClr val="bg1"/>
          </a:solidFill>
          <a:ln w="222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435731" y="2135961"/>
            <a:ext cx="591546" cy="35955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2000">
                <a:ln w="25083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9113356" y="2011184"/>
            <a:ext cx="2502879" cy="6091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技术与</a:t>
            </a: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硬件介绍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25914" y="-1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198686"/>
            <a:ext cx="4239892" cy="3659315"/>
          </a:xfrm>
          <a:custGeom>
            <a:avLst/>
            <a:gdLst>
              <a:gd name="connsiteX0" fmla="*/ 4238139 w 4239892"/>
              <a:gd name="connsiteY0" fmla="*/ 3574006 h 3659315"/>
              <a:gd name="connsiteX1" fmla="*/ 4239892 w 4239892"/>
              <a:gd name="connsiteY1" fmla="*/ 3575758 h 3659315"/>
              <a:gd name="connsiteX2" fmla="*/ 4238139 w 4239892"/>
              <a:gd name="connsiteY2" fmla="*/ 3577509 h 3659315"/>
              <a:gd name="connsiteX3" fmla="*/ 4236387 w 4239892"/>
              <a:gd name="connsiteY3" fmla="*/ 3575758 h 3659315"/>
              <a:gd name="connsiteX4" fmla="*/ 4238139 w 4239892"/>
              <a:gd name="connsiteY4" fmla="*/ 3574006 h 3659315"/>
              <a:gd name="connsiteX5" fmla="*/ 3642471 w 4239892"/>
              <a:gd name="connsiteY5" fmla="*/ 3552983 h 3659315"/>
              <a:gd name="connsiteX6" fmla="*/ 3668751 w 4239892"/>
              <a:gd name="connsiteY6" fmla="*/ 3577511 h 3659315"/>
              <a:gd name="connsiteX7" fmla="*/ 3642471 w 4239892"/>
              <a:gd name="connsiteY7" fmla="*/ 3602039 h 3659315"/>
              <a:gd name="connsiteX8" fmla="*/ 3616191 w 4239892"/>
              <a:gd name="connsiteY8" fmla="*/ 3577511 h 3659315"/>
              <a:gd name="connsiteX9" fmla="*/ 3642471 w 4239892"/>
              <a:gd name="connsiteY9" fmla="*/ 3552983 h 3659315"/>
              <a:gd name="connsiteX10" fmla="*/ 3046803 w 4239892"/>
              <a:gd name="connsiteY10" fmla="*/ 3517943 h 3659315"/>
              <a:gd name="connsiteX11" fmla="*/ 3104618 w 4239892"/>
              <a:gd name="connsiteY11" fmla="*/ 3575759 h 3659315"/>
              <a:gd name="connsiteX12" fmla="*/ 3046803 w 4239892"/>
              <a:gd name="connsiteY12" fmla="*/ 3633574 h 3659315"/>
              <a:gd name="connsiteX13" fmla="*/ 2988988 w 4239892"/>
              <a:gd name="connsiteY13" fmla="*/ 3575759 h 3659315"/>
              <a:gd name="connsiteX14" fmla="*/ 3046803 w 4239892"/>
              <a:gd name="connsiteY14" fmla="*/ 3517943 h 3659315"/>
              <a:gd name="connsiteX15" fmla="*/ 2452887 w 4239892"/>
              <a:gd name="connsiteY15" fmla="*/ 3486409 h 3659315"/>
              <a:gd name="connsiteX16" fmla="*/ 2543988 w 4239892"/>
              <a:gd name="connsiteY16" fmla="*/ 3577511 h 3659315"/>
              <a:gd name="connsiteX17" fmla="*/ 2517305 w 4239892"/>
              <a:gd name="connsiteY17" fmla="*/ 3641930 h 3659315"/>
              <a:gd name="connsiteX18" fmla="*/ 2491520 w 4239892"/>
              <a:gd name="connsiteY18" fmla="*/ 3659315 h 3659315"/>
              <a:gd name="connsiteX19" fmla="*/ 2414254 w 4239892"/>
              <a:gd name="connsiteY19" fmla="*/ 3659315 h 3659315"/>
              <a:gd name="connsiteX20" fmla="*/ 2388468 w 4239892"/>
              <a:gd name="connsiteY20" fmla="*/ 3641930 h 3659315"/>
              <a:gd name="connsiteX21" fmla="*/ 2361784 w 4239892"/>
              <a:gd name="connsiteY21" fmla="*/ 3577511 h 3659315"/>
              <a:gd name="connsiteX22" fmla="*/ 2452887 w 4239892"/>
              <a:gd name="connsiteY22" fmla="*/ 3486409 h 3659315"/>
              <a:gd name="connsiteX23" fmla="*/ 1857218 w 4239892"/>
              <a:gd name="connsiteY23" fmla="*/ 3454874 h 3659315"/>
              <a:gd name="connsiteX24" fmla="*/ 1979856 w 4239892"/>
              <a:gd name="connsiteY24" fmla="*/ 3577511 h 3659315"/>
              <a:gd name="connsiteX25" fmla="*/ 1970219 w 4239892"/>
              <a:gd name="connsiteY25" fmla="*/ 3625248 h 3659315"/>
              <a:gd name="connsiteX26" fmla="*/ 1947250 w 4239892"/>
              <a:gd name="connsiteY26" fmla="*/ 3659315 h 3659315"/>
              <a:gd name="connsiteX27" fmla="*/ 1767186 w 4239892"/>
              <a:gd name="connsiteY27" fmla="*/ 3659315 h 3659315"/>
              <a:gd name="connsiteX28" fmla="*/ 1744218 w 4239892"/>
              <a:gd name="connsiteY28" fmla="*/ 3625248 h 3659315"/>
              <a:gd name="connsiteX29" fmla="*/ 1734580 w 4239892"/>
              <a:gd name="connsiteY29" fmla="*/ 3577511 h 3659315"/>
              <a:gd name="connsiteX30" fmla="*/ 1857218 w 4239892"/>
              <a:gd name="connsiteY30" fmla="*/ 3454874 h 3659315"/>
              <a:gd name="connsiteX31" fmla="*/ 1263302 w 4239892"/>
              <a:gd name="connsiteY31" fmla="*/ 3426842 h 3659315"/>
              <a:gd name="connsiteX32" fmla="*/ 1415723 w 4239892"/>
              <a:gd name="connsiteY32" fmla="*/ 3577511 h 3659315"/>
              <a:gd name="connsiteX33" fmla="*/ 1403745 w 4239892"/>
              <a:gd name="connsiteY33" fmla="*/ 3636158 h 3659315"/>
              <a:gd name="connsiteX34" fmla="*/ 1387951 w 4239892"/>
              <a:gd name="connsiteY34" fmla="*/ 3659315 h 3659315"/>
              <a:gd name="connsiteX35" fmla="*/ 1138654 w 4239892"/>
              <a:gd name="connsiteY35" fmla="*/ 3659315 h 3659315"/>
              <a:gd name="connsiteX36" fmla="*/ 1122859 w 4239892"/>
              <a:gd name="connsiteY36" fmla="*/ 3636158 h 3659315"/>
              <a:gd name="connsiteX37" fmla="*/ 1110881 w 4239892"/>
              <a:gd name="connsiteY37" fmla="*/ 3577511 h 3659315"/>
              <a:gd name="connsiteX38" fmla="*/ 1263302 w 4239892"/>
              <a:gd name="connsiteY38" fmla="*/ 3426842 h 3659315"/>
              <a:gd name="connsiteX39" fmla="*/ 665882 w 4239892"/>
              <a:gd name="connsiteY39" fmla="*/ 3398809 h 3659315"/>
              <a:gd name="connsiteX40" fmla="*/ 844583 w 4239892"/>
              <a:gd name="connsiteY40" fmla="*/ 3577512 h 3659315"/>
              <a:gd name="connsiteX41" fmla="*/ 830540 w 4239892"/>
              <a:gd name="connsiteY41" fmla="*/ 3647071 h 3659315"/>
              <a:gd name="connsiteX42" fmla="*/ 822285 w 4239892"/>
              <a:gd name="connsiteY42" fmla="*/ 3659315 h 3659315"/>
              <a:gd name="connsiteX43" fmla="*/ 509480 w 4239892"/>
              <a:gd name="connsiteY43" fmla="*/ 3659315 h 3659315"/>
              <a:gd name="connsiteX44" fmla="*/ 501224 w 4239892"/>
              <a:gd name="connsiteY44" fmla="*/ 3647071 h 3659315"/>
              <a:gd name="connsiteX45" fmla="*/ 487181 w 4239892"/>
              <a:gd name="connsiteY45" fmla="*/ 3577512 h 3659315"/>
              <a:gd name="connsiteX46" fmla="*/ 665882 w 4239892"/>
              <a:gd name="connsiteY46" fmla="*/ 3398809 h 3659315"/>
              <a:gd name="connsiteX47" fmla="*/ 71965 w 4239892"/>
              <a:gd name="connsiteY47" fmla="*/ 3377789 h 3659315"/>
              <a:gd name="connsiteX48" fmla="*/ 269937 w 4239892"/>
              <a:gd name="connsiteY48" fmla="*/ 3575759 h 3659315"/>
              <a:gd name="connsiteX49" fmla="*/ 254380 w 4239892"/>
              <a:gd name="connsiteY49" fmla="*/ 3652819 h 3659315"/>
              <a:gd name="connsiteX50" fmla="*/ 250000 w 4239892"/>
              <a:gd name="connsiteY50" fmla="*/ 3659315 h 3659315"/>
              <a:gd name="connsiteX51" fmla="*/ 0 w 4239892"/>
              <a:gd name="connsiteY51" fmla="*/ 3659315 h 3659315"/>
              <a:gd name="connsiteX52" fmla="*/ 0 w 4239892"/>
              <a:gd name="connsiteY52" fmla="*/ 3391765 h 3659315"/>
              <a:gd name="connsiteX53" fmla="*/ 32067 w 4239892"/>
              <a:gd name="connsiteY53" fmla="*/ 3381811 h 3659315"/>
              <a:gd name="connsiteX54" fmla="*/ 71965 w 4239892"/>
              <a:gd name="connsiteY54" fmla="*/ 3377789 h 3659315"/>
              <a:gd name="connsiteX55" fmla="*/ 3644223 w 4239892"/>
              <a:gd name="connsiteY55" fmla="*/ 2967827 h 3659315"/>
              <a:gd name="connsiteX56" fmla="*/ 3658240 w 4239892"/>
              <a:gd name="connsiteY56" fmla="*/ 2981843 h 3659315"/>
              <a:gd name="connsiteX57" fmla="*/ 3644223 w 4239892"/>
              <a:gd name="connsiteY57" fmla="*/ 2995859 h 3659315"/>
              <a:gd name="connsiteX58" fmla="*/ 3630207 w 4239892"/>
              <a:gd name="connsiteY58" fmla="*/ 2981843 h 3659315"/>
              <a:gd name="connsiteX59" fmla="*/ 3644223 w 4239892"/>
              <a:gd name="connsiteY59" fmla="*/ 2967827 h 3659315"/>
              <a:gd name="connsiteX60" fmla="*/ 3046802 w 4239892"/>
              <a:gd name="connsiteY60" fmla="*/ 2936292 h 3659315"/>
              <a:gd name="connsiteX61" fmla="*/ 3090601 w 4239892"/>
              <a:gd name="connsiteY61" fmla="*/ 2980091 h 3659315"/>
              <a:gd name="connsiteX62" fmla="*/ 3046802 w 4239892"/>
              <a:gd name="connsiteY62" fmla="*/ 3023891 h 3659315"/>
              <a:gd name="connsiteX63" fmla="*/ 3003003 w 4239892"/>
              <a:gd name="connsiteY63" fmla="*/ 2980091 h 3659315"/>
              <a:gd name="connsiteX64" fmla="*/ 3046802 w 4239892"/>
              <a:gd name="connsiteY64" fmla="*/ 2936292 h 3659315"/>
              <a:gd name="connsiteX65" fmla="*/ 2452888 w 4239892"/>
              <a:gd name="connsiteY65" fmla="*/ 2908262 h 3659315"/>
              <a:gd name="connsiteX66" fmla="*/ 2526470 w 4239892"/>
              <a:gd name="connsiteY66" fmla="*/ 2981844 h 3659315"/>
              <a:gd name="connsiteX67" fmla="*/ 2452888 w 4239892"/>
              <a:gd name="connsiteY67" fmla="*/ 3055429 h 3659315"/>
              <a:gd name="connsiteX68" fmla="*/ 2379304 w 4239892"/>
              <a:gd name="connsiteY68" fmla="*/ 2981844 h 3659315"/>
              <a:gd name="connsiteX69" fmla="*/ 2452888 w 4239892"/>
              <a:gd name="connsiteY69" fmla="*/ 2908262 h 3659315"/>
              <a:gd name="connsiteX70" fmla="*/ 1857218 w 4239892"/>
              <a:gd name="connsiteY70" fmla="*/ 2880230 h 3659315"/>
              <a:gd name="connsiteX71" fmla="*/ 1958832 w 4239892"/>
              <a:gd name="connsiteY71" fmla="*/ 2981843 h 3659315"/>
              <a:gd name="connsiteX72" fmla="*/ 1857218 w 4239892"/>
              <a:gd name="connsiteY72" fmla="*/ 3083459 h 3659315"/>
              <a:gd name="connsiteX73" fmla="*/ 1755604 w 4239892"/>
              <a:gd name="connsiteY73" fmla="*/ 2981843 h 3659315"/>
              <a:gd name="connsiteX74" fmla="*/ 1857218 w 4239892"/>
              <a:gd name="connsiteY74" fmla="*/ 2880230 h 3659315"/>
              <a:gd name="connsiteX75" fmla="*/ 1261550 w 4239892"/>
              <a:gd name="connsiteY75" fmla="*/ 2852200 h 3659315"/>
              <a:gd name="connsiteX76" fmla="*/ 1391196 w 4239892"/>
              <a:gd name="connsiteY76" fmla="*/ 2980092 h 3659315"/>
              <a:gd name="connsiteX77" fmla="*/ 1261550 w 4239892"/>
              <a:gd name="connsiteY77" fmla="*/ 3107988 h 3659315"/>
              <a:gd name="connsiteX78" fmla="*/ 1131904 w 4239892"/>
              <a:gd name="connsiteY78" fmla="*/ 2980092 h 3659315"/>
              <a:gd name="connsiteX79" fmla="*/ 1261550 w 4239892"/>
              <a:gd name="connsiteY79" fmla="*/ 2852200 h 3659315"/>
              <a:gd name="connsiteX80" fmla="*/ 667634 w 4239892"/>
              <a:gd name="connsiteY80" fmla="*/ 2831177 h 3659315"/>
              <a:gd name="connsiteX81" fmla="*/ 820055 w 4239892"/>
              <a:gd name="connsiteY81" fmla="*/ 2981843 h 3659315"/>
              <a:gd name="connsiteX82" fmla="*/ 667634 w 4239892"/>
              <a:gd name="connsiteY82" fmla="*/ 3132513 h 3659315"/>
              <a:gd name="connsiteX83" fmla="*/ 515213 w 4239892"/>
              <a:gd name="connsiteY83" fmla="*/ 2981843 h 3659315"/>
              <a:gd name="connsiteX84" fmla="*/ 667634 w 4239892"/>
              <a:gd name="connsiteY84" fmla="*/ 2831177 h 3659315"/>
              <a:gd name="connsiteX85" fmla="*/ 71966 w 4239892"/>
              <a:gd name="connsiteY85" fmla="*/ 2813657 h 3659315"/>
              <a:gd name="connsiteX86" fmla="*/ 238403 w 4239892"/>
              <a:gd name="connsiteY86" fmla="*/ 2981843 h 3659315"/>
              <a:gd name="connsiteX87" fmla="*/ 71966 w 4239892"/>
              <a:gd name="connsiteY87" fmla="*/ 3150034 h 3659315"/>
              <a:gd name="connsiteX88" fmla="*/ 7181 w 4239892"/>
              <a:gd name="connsiteY88" fmla="*/ 3136817 h 3659315"/>
              <a:gd name="connsiteX89" fmla="*/ 0 w 4239892"/>
              <a:gd name="connsiteY89" fmla="*/ 3131924 h 3659315"/>
              <a:gd name="connsiteX90" fmla="*/ 0 w 4239892"/>
              <a:gd name="connsiteY90" fmla="*/ 2831766 h 3659315"/>
              <a:gd name="connsiteX91" fmla="*/ 7181 w 4239892"/>
              <a:gd name="connsiteY91" fmla="*/ 2826874 h 3659315"/>
              <a:gd name="connsiteX92" fmla="*/ 71966 w 4239892"/>
              <a:gd name="connsiteY92" fmla="*/ 2813657 h 3659315"/>
              <a:gd name="connsiteX93" fmla="*/ 3644223 w 4239892"/>
              <a:gd name="connsiteY93" fmla="*/ 2382683 h 3659315"/>
              <a:gd name="connsiteX94" fmla="*/ 3647727 w 4239892"/>
              <a:gd name="connsiteY94" fmla="*/ 2386187 h 3659315"/>
              <a:gd name="connsiteX95" fmla="*/ 3644223 w 4239892"/>
              <a:gd name="connsiteY95" fmla="*/ 2389690 h 3659315"/>
              <a:gd name="connsiteX96" fmla="*/ 3640719 w 4239892"/>
              <a:gd name="connsiteY96" fmla="*/ 2386187 h 3659315"/>
              <a:gd name="connsiteX97" fmla="*/ 3644223 w 4239892"/>
              <a:gd name="connsiteY97" fmla="*/ 2382683 h 3659315"/>
              <a:gd name="connsiteX98" fmla="*/ 3046803 w 4239892"/>
              <a:gd name="connsiteY98" fmla="*/ 2358155 h 3659315"/>
              <a:gd name="connsiteX99" fmla="*/ 3073083 w 4239892"/>
              <a:gd name="connsiteY99" fmla="*/ 2384435 h 3659315"/>
              <a:gd name="connsiteX100" fmla="*/ 3046803 w 4239892"/>
              <a:gd name="connsiteY100" fmla="*/ 2410715 h 3659315"/>
              <a:gd name="connsiteX101" fmla="*/ 3020523 w 4239892"/>
              <a:gd name="connsiteY101" fmla="*/ 2384435 h 3659315"/>
              <a:gd name="connsiteX102" fmla="*/ 3046803 w 4239892"/>
              <a:gd name="connsiteY102" fmla="*/ 2358155 h 3659315"/>
              <a:gd name="connsiteX103" fmla="*/ 2451135 w 4239892"/>
              <a:gd name="connsiteY103" fmla="*/ 2330125 h 3659315"/>
              <a:gd name="connsiteX104" fmla="*/ 2505445 w 4239892"/>
              <a:gd name="connsiteY104" fmla="*/ 2384435 h 3659315"/>
              <a:gd name="connsiteX105" fmla="*/ 2451135 w 4239892"/>
              <a:gd name="connsiteY105" fmla="*/ 2438746 h 3659315"/>
              <a:gd name="connsiteX106" fmla="*/ 2396823 w 4239892"/>
              <a:gd name="connsiteY106" fmla="*/ 2384435 h 3659315"/>
              <a:gd name="connsiteX107" fmla="*/ 2451135 w 4239892"/>
              <a:gd name="connsiteY107" fmla="*/ 2330125 h 3659315"/>
              <a:gd name="connsiteX108" fmla="*/ 1857219 w 4239892"/>
              <a:gd name="connsiteY108" fmla="*/ 2305598 h 3659315"/>
              <a:gd name="connsiteX109" fmla="*/ 1937810 w 4239892"/>
              <a:gd name="connsiteY109" fmla="*/ 2386187 h 3659315"/>
              <a:gd name="connsiteX110" fmla="*/ 1857219 w 4239892"/>
              <a:gd name="connsiteY110" fmla="*/ 2466777 h 3659315"/>
              <a:gd name="connsiteX111" fmla="*/ 1776628 w 4239892"/>
              <a:gd name="connsiteY111" fmla="*/ 2386187 h 3659315"/>
              <a:gd name="connsiteX112" fmla="*/ 1857219 w 4239892"/>
              <a:gd name="connsiteY112" fmla="*/ 2305598 h 3659315"/>
              <a:gd name="connsiteX113" fmla="*/ 1261550 w 4239892"/>
              <a:gd name="connsiteY113" fmla="*/ 2284575 h 3659315"/>
              <a:gd name="connsiteX114" fmla="*/ 1363164 w 4239892"/>
              <a:gd name="connsiteY114" fmla="*/ 2386188 h 3659315"/>
              <a:gd name="connsiteX115" fmla="*/ 1261550 w 4239892"/>
              <a:gd name="connsiteY115" fmla="*/ 2487800 h 3659315"/>
              <a:gd name="connsiteX116" fmla="*/ 1159936 w 4239892"/>
              <a:gd name="connsiteY116" fmla="*/ 2386188 h 3659315"/>
              <a:gd name="connsiteX117" fmla="*/ 1261550 w 4239892"/>
              <a:gd name="connsiteY117" fmla="*/ 2284575 h 3659315"/>
              <a:gd name="connsiteX118" fmla="*/ 667634 w 4239892"/>
              <a:gd name="connsiteY118" fmla="*/ 2263551 h 3659315"/>
              <a:gd name="connsiteX119" fmla="*/ 788520 w 4239892"/>
              <a:gd name="connsiteY119" fmla="*/ 2384436 h 3659315"/>
              <a:gd name="connsiteX120" fmla="*/ 667634 w 4239892"/>
              <a:gd name="connsiteY120" fmla="*/ 2505320 h 3659315"/>
              <a:gd name="connsiteX121" fmla="*/ 546748 w 4239892"/>
              <a:gd name="connsiteY121" fmla="*/ 2384436 h 3659315"/>
              <a:gd name="connsiteX122" fmla="*/ 667634 w 4239892"/>
              <a:gd name="connsiteY122" fmla="*/ 2263551 h 3659315"/>
              <a:gd name="connsiteX123" fmla="*/ 71966 w 4239892"/>
              <a:gd name="connsiteY123" fmla="*/ 2253040 h 3659315"/>
              <a:gd name="connsiteX124" fmla="*/ 203364 w 4239892"/>
              <a:gd name="connsiteY124" fmla="*/ 2386189 h 3659315"/>
              <a:gd name="connsiteX125" fmla="*/ 71966 w 4239892"/>
              <a:gd name="connsiteY125" fmla="*/ 2519336 h 3659315"/>
              <a:gd name="connsiteX126" fmla="*/ 20820 w 4239892"/>
              <a:gd name="connsiteY126" fmla="*/ 2508873 h 3659315"/>
              <a:gd name="connsiteX127" fmla="*/ 0 w 4239892"/>
              <a:gd name="connsiteY127" fmla="*/ 2494649 h 3659315"/>
              <a:gd name="connsiteX128" fmla="*/ 0 w 4239892"/>
              <a:gd name="connsiteY128" fmla="*/ 2277728 h 3659315"/>
              <a:gd name="connsiteX129" fmla="*/ 20820 w 4239892"/>
              <a:gd name="connsiteY129" fmla="*/ 2263504 h 3659315"/>
              <a:gd name="connsiteX130" fmla="*/ 71966 w 4239892"/>
              <a:gd name="connsiteY130" fmla="*/ 2253040 h 3659315"/>
              <a:gd name="connsiteX131" fmla="*/ 3048555 w 4239892"/>
              <a:gd name="connsiteY131" fmla="*/ 1783506 h 3659315"/>
              <a:gd name="connsiteX132" fmla="*/ 3055563 w 4239892"/>
              <a:gd name="connsiteY132" fmla="*/ 1790514 h 3659315"/>
              <a:gd name="connsiteX133" fmla="*/ 3048555 w 4239892"/>
              <a:gd name="connsiteY133" fmla="*/ 1797522 h 3659315"/>
              <a:gd name="connsiteX134" fmla="*/ 3041547 w 4239892"/>
              <a:gd name="connsiteY134" fmla="*/ 1790514 h 3659315"/>
              <a:gd name="connsiteX135" fmla="*/ 3048555 w 4239892"/>
              <a:gd name="connsiteY135" fmla="*/ 1783506 h 3659315"/>
              <a:gd name="connsiteX136" fmla="*/ 2452888 w 4239892"/>
              <a:gd name="connsiteY136" fmla="*/ 1758977 h 3659315"/>
              <a:gd name="connsiteX137" fmla="*/ 2484423 w 4239892"/>
              <a:gd name="connsiteY137" fmla="*/ 1790514 h 3659315"/>
              <a:gd name="connsiteX138" fmla="*/ 2452888 w 4239892"/>
              <a:gd name="connsiteY138" fmla="*/ 1822051 h 3659315"/>
              <a:gd name="connsiteX139" fmla="*/ 2421351 w 4239892"/>
              <a:gd name="connsiteY139" fmla="*/ 1790514 h 3659315"/>
              <a:gd name="connsiteX140" fmla="*/ 2452888 w 4239892"/>
              <a:gd name="connsiteY140" fmla="*/ 1758977 h 3659315"/>
              <a:gd name="connsiteX141" fmla="*/ 1857218 w 4239892"/>
              <a:gd name="connsiteY141" fmla="*/ 1734450 h 3659315"/>
              <a:gd name="connsiteX142" fmla="*/ 1913281 w 4239892"/>
              <a:gd name="connsiteY142" fmla="*/ 1788762 h 3659315"/>
              <a:gd name="connsiteX143" fmla="*/ 1857218 w 4239892"/>
              <a:gd name="connsiteY143" fmla="*/ 1843074 h 3659315"/>
              <a:gd name="connsiteX144" fmla="*/ 1801155 w 4239892"/>
              <a:gd name="connsiteY144" fmla="*/ 1788762 h 3659315"/>
              <a:gd name="connsiteX145" fmla="*/ 1857218 w 4239892"/>
              <a:gd name="connsiteY145" fmla="*/ 1734450 h 3659315"/>
              <a:gd name="connsiteX146" fmla="*/ 1261550 w 4239892"/>
              <a:gd name="connsiteY146" fmla="*/ 1716930 h 3659315"/>
              <a:gd name="connsiteX147" fmla="*/ 1335133 w 4239892"/>
              <a:gd name="connsiteY147" fmla="*/ 1790514 h 3659315"/>
              <a:gd name="connsiteX148" fmla="*/ 1261550 w 4239892"/>
              <a:gd name="connsiteY148" fmla="*/ 1864099 h 3659315"/>
              <a:gd name="connsiteX149" fmla="*/ 1187967 w 4239892"/>
              <a:gd name="connsiteY149" fmla="*/ 1790514 h 3659315"/>
              <a:gd name="connsiteX150" fmla="*/ 1261550 w 4239892"/>
              <a:gd name="connsiteY150" fmla="*/ 1716930 h 3659315"/>
              <a:gd name="connsiteX151" fmla="*/ 667633 w 4239892"/>
              <a:gd name="connsiteY151" fmla="*/ 1699410 h 3659315"/>
              <a:gd name="connsiteX152" fmla="*/ 756983 w 4239892"/>
              <a:gd name="connsiteY152" fmla="*/ 1788762 h 3659315"/>
              <a:gd name="connsiteX153" fmla="*/ 667633 w 4239892"/>
              <a:gd name="connsiteY153" fmla="*/ 1878114 h 3659315"/>
              <a:gd name="connsiteX154" fmla="*/ 578283 w 4239892"/>
              <a:gd name="connsiteY154" fmla="*/ 1788762 h 3659315"/>
              <a:gd name="connsiteX155" fmla="*/ 667633 w 4239892"/>
              <a:gd name="connsiteY155" fmla="*/ 1699410 h 3659315"/>
              <a:gd name="connsiteX156" fmla="*/ 71965 w 4239892"/>
              <a:gd name="connsiteY156" fmla="*/ 1688899 h 3659315"/>
              <a:gd name="connsiteX157" fmla="*/ 171827 w 4239892"/>
              <a:gd name="connsiteY157" fmla="*/ 1788763 h 3659315"/>
              <a:gd name="connsiteX158" fmla="*/ 71965 w 4239892"/>
              <a:gd name="connsiteY158" fmla="*/ 1888627 h 3659315"/>
              <a:gd name="connsiteX159" fmla="*/ 1352 w 4239892"/>
              <a:gd name="connsiteY159" fmla="*/ 1859378 h 3659315"/>
              <a:gd name="connsiteX160" fmla="*/ 0 w 4239892"/>
              <a:gd name="connsiteY160" fmla="*/ 1857372 h 3659315"/>
              <a:gd name="connsiteX161" fmla="*/ 0 w 4239892"/>
              <a:gd name="connsiteY161" fmla="*/ 1720154 h 3659315"/>
              <a:gd name="connsiteX162" fmla="*/ 1352 w 4239892"/>
              <a:gd name="connsiteY162" fmla="*/ 1718148 h 3659315"/>
              <a:gd name="connsiteX163" fmla="*/ 71965 w 4239892"/>
              <a:gd name="connsiteY163" fmla="*/ 1688899 h 3659315"/>
              <a:gd name="connsiteX164" fmla="*/ 2452887 w 4239892"/>
              <a:gd name="connsiteY164" fmla="*/ 1187828 h 3659315"/>
              <a:gd name="connsiteX165" fmla="*/ 2459895 w 4239892"/>
              <a:gd name="connsiteY165" fmla="*/ 1194836 h 3659315"/>
              <a:gd name="connsiteX166" fmla="*/ 2452887 w 4239892"/>
              <a:gd name="connsiteY166" fmla="*/ 1201844 h 3659315"/>
              <a:gd name="connsiteX167" fmla="*/ 2445879 w 4239892"/>
              <a:gd name="connsiteY167" fmla="*/ 1194836 h 3659315"/>
              <a:gd name="connsiteX168" fmla="*/ 2452887 w 4239892"/>
              <a:gd name="connsiteY168" fmla="*/ 1187828 h 3659315"/>
              <a:gd name="connsiteX169" fmla="*/ 1857219 w 4239892"/>
              <a:gd name="connsiteY169" fmla="*/ 1166804 h 3659315"/>
              <a:gd name="connsiteX170" fmla="*/ 1885251 w 4239892"/>
              <a:gd name="connsiteY170" fmla="*/ 1193084 h 3659315"/>
              <a:gd name="connsiteX171" fmla="*/ 1857219 w 4239892"/>
              <a:gd name="connsiteY171" fmla="*/ 1219365 h 3659315"/>
              <a:gd name="connsiteX172" fmla="*/ 1829187 w 4239892"/>
              <a:gd name="connsiteY172" fmla="*/ 1193084 h 3659315"/>
              <a:gd name="connsiteX173" fmla="*/ 1857219 w 4239892"/>
              <a:gd name="connsiteY173" fmla="*/ 1166804 h 3659315"/>
              <a:gd name="connsiteX174" fmla="*/ 1261550 w 4239892"/>
              <a:gd name="connsiteY174" fmla="*/ 1149283 h 3659315"/>
              <a:gd name="connsiteX175" fmla="*/ 1303597 w 4239892"/>
              <a:gd name="connsiteY175" fmla="*/ 1193084 h 3659315"/>
              <a:gd name="connsiteX176" fmla="*/ 1261550 w 4239892"/>
              <a:gd name="connsiteY176" fmla="*/ 1236883 h 3659315"/>
              <a:gd name="connsiteX177" fmla="*/ 1219503 w 4239892"/>
              <a:gd name="connsiteY177" fmla="*/ 1193084 h 3659315"/>
              <a:gd name="connsiteX178" fmla="*/ 1261550 w 4239892"/>
              <a:gd name="connsiteY178" fmla="*/ 1149283 h 3659315"/>
              <a:gd name="connsiteX179" fmla="*/ 665882 w 4239892"/>
              <a:gd name="connsiteY179" fmla="*/ 1138773 h 3659315"/>
              <a:gd name="connsiteX180" fmla="*/ 721945 w 4239892"/>
              <a:gd name="connsiteY180" fmla="*/ 1194837 h 3659315"/>
              <a:gd name="connsiteX181" fmla="*/ 665882 w 4239892"/>
              <a:gd name="connsiteY181" fmla="*/ 1250901 h 3659315"/>
              <a:gd name="connsiteX182" fmla="*/ 609819 w 4239892"/>
              <a:gd name="connsiteY182" fmla="*/ 1194837 h 3659315"/>
              <a:gd name="connsiteX183" fmla="*/ 665882 w 4239892"/>
              <a:gd name="connsiteY183" fmla="*/ 1138773 h 3659315"/>
              <a:gd name="connsiteX184" fmla="*/ 71966 w 4239892"/>
              <a:gd name="connsiteY184" fmla="*/ 1128261 h 3659315"/>
              <a:gd name="connsiteX185" fmla="*/ 136789 w 4239892"/>
              <a:gd name="connsiteY185" fmla="*/ 1193085 h 3659315"/>
              <a:gd name="connsiteX186" fmla="*/ 71966 w 4239892"/>
              <a:gd name="connsiteY186" fmla="*/ 1257908 h 3659315"/>
              <a:gd name="connsiteX187" fmla="*/ 7143 w 4239892"/>
              <a:gd name="connsiteY187" fmla="*/ 1193085 h 3659315"/>
              <a:gd name="connsiteX188" fmla="*/ 71966 w 4239892"/>
              <a:gd name="connsiteY188" fmla="*/ 1128261 h 3659315"/>
              <a:gd name="connsiteX189" fmla="*/ 1857218 w 4239892"/>
              <a:gd name="connsiteY189" fmla="*/ 595665 h 3659315"/>
              <a:gd name="connsiteX190" fmla="*/ 1860722 w 4239892"/>
              <a:gd name="connsiteY190" fmla="*/ 599169 h 3659315"/>
              <a:gd name="connsiteX191" fmla="*/ 1857218 w 4239892"/>
              <a:gd name="connsiteY191" fmla="*/ 602673 h 3659315"/>
              <a:gd name="connsiteX192" fmla="*/ 1853714 w 4239892"/>
              <a:gd name="connsiteY192" fmla="*/ 599169 h 3659315"/>
              <a:gd name="connsiteX193" fmla="*/ 1857218 w 4239892"/>
              <a:gd name="connsiteY193" fmla="*/ 595665 h 3659315"/>
              <a:gd name="connsiteX194" fmla="*/ 1261550 w 4239892"/>
              <a:gd name="connsiteY194" fmla="*/ 588658 h 3659315"/>
              <a:gd name="connsiteX195" fmla="*/ 1272062 w 4239892"/>
              <a:gd name="connsiteY195" fmla="*/ 599169 h 3659315"/>
              <a:gd name="connsiteX196" fmla="*/ 1261550 w 4239892"/>
              <a:gd name="connsiteY196" fmla="*/ 609681 h 3659315"/>
              <a:gd name="connsiteX197" fmla="*/ 1251038 w 4239892"/>
              <a:gd name="connsiteY197" fmla="*/ 599169 h 3659315"/>
              <a:gd name="connsiteX198" fmla="*/ 1261550 w 4239892"/>
              <a:gd name="connsiteY198" fmla="*/ 588658 h 3659315"/>
              <a:gd name="connsiteX199" fmla="*/ 665882 w 4239892"/>
              <a:gd name="connsiteY199" fmla="*/ 574643 h 3659315"/>
              <a:gd name="connsiteX200" fmla="*/ 690410 w 4239892"/>
              <a:gd name="connsiteY200" fmla="*/ 599171 h 3659315"/>
              <a:gd name="connsiteX201" fmla="*/ 665882 w 4239892"/>
              <a:gd name="connsiteY201" fmla="*/ 623699 h 3659315"/>
              <a:gd name="connsiteX202" fmla="*/ 641354 w 4239892"/>
              <a:gd name="connsiteY202" fmla="*/ 599171 h 3659315"/>
              <a:gd name="connsiteX203" fmla="*/ 665882 w 4239892"/>
              <a:gd name="connsiteY203" fmla="*/ 574643 h 3659315"/>
              <a:gd name="connsiteX204" fmla="*/ 71966 w 4239892"/>
              <a:gd name="connsiteY204" fmla="*/ 567635 h 3659315"/>
              <a:gd name="connsiteX205" fmla="*/ 101750 w 4239892"/>
              <a:gd name="connsiteY205" fmla="*/ 597419 h 3659315"/>
              <a:gd name="connsiteX206" fmla="*/ 71966 w 4239892"/>
              <a:gd name="connsiteY206" fmla="*/ 627203 h 3659315"/>
              <a:gd name="connsiteX207" fmla="*/ 42182 w 4239892"/>
              <a:gd name="connsiteY207" fmla="*/ 597419 h 3659315"/>
              <a:gd name="connsiteX208" fmla="*/ 71966 w 4239892"/>
              <a:gd name="connsiteY208" fmla="*/ 567635 h 3659315"/>
              <a:gd name="connsiteX209" fmla="*/ 71965 w 4239892"/>
              <a:gd name="connsiteY209" fmla="*/ 0 h 3659315"/>
              <a:gd name="connsiteX210" fmla="*/ 73717 w 4239892"/>
              <a:gd name="connsiteY210" fmla="*/ 1752 h 3659315"/>
              <a:gd name="connsiteX211" fmla="*/ 71965 w 4239892"/>
              <a:gd name="connsiteY211" fmla="*/ 3504 h 3659315"/>
              <a:gd name="connsiteX212" fmla="*/ 70213 w 4239892"/>
              <a:gd name="connsiteY212" fmla="*/ 1752 h 3659315"/>
              <a:gd name="connsiteX213" fmla="*/ 71965 w 4239892"/>
              <a:gd name="connsiteY213" fmla="*/ 0 h 3659315"/>
            </a:gdLst>
            <a:ahLst/>
            <a:cxnLst/>
            <a:rect l="l" t="t" r="r" b="b"/>
            <a:pathLst>
              <a:path w="4239892" h="3659315">
                <a:moveTo>
                  <a:pt x="4238139" y="3574006"/>
                </a:moveTo>
                <a:cubicBezTo>
                  <a:pt x="4239108" y="3574006"/>
                  <a:pt x="4239892" y="3574791"/>
                  <a:pt x="4239892" y="3575758"/>
                </a:cubicBezTo>
                <a:cubicBezTo>
                  <a:pt x="4239892" y="3576726"/>
                  <a:pt x="4239108" y="3577509"/>
                  <a:pt x="4238139" y="3577509"/>
                </a:cubicBezTo>
                <a:cubicBezTo>
                  <a:pt x="4237172" y="3577509"/>
                  <a:pt x="4236387" y="3576726"/>
                  <a:pt x="4236387" y="3575758"/>
                </a:cubicBezTo>
                <a:cubicBezTo>
                  <a:pt x="4236387" y="3574791"/>
                  <a:pt x="4237172" y="3574006"/>
                  <a:pt x="4238139" y="3574006"/>
                </a:cubicBezTo>
                <a:close/>
                <a:moveTo>
                  <a:pt x="3642471" y="3552983"/>
                </a:moveTo>
                <a:cubicBezTo>
                  <a:pt x="3656985" y="3552983"/>
                  <a:pt x="3668751" y="3563966"/>
                  <a:pt x="3668751" y="3577511"/>
                </a:cubicBezTo>
                <a:cubicBezTo>
                  <a:pt x="3668751" y="3591058"/>
                  <a:pt x="3656985" y="3602039"/>
                  <a:pt x="3642471" y="3602039"/>
                </a:cubicBezTo>
                <a:cubicBezTo>
                  <a:pt x="3627957" y="3602039"/>
                  <a:pt x="3616191" y="3591058"/>
                  <a:pt x="3616191" y="3577511"/>
                </a:cubicBezTo>
                <a:cubicBezTo>
                  <a:pt x="3616191" y="3563966"/>
                  <a:pt x="3627957" y="3552983"/>
                  <a:pt x="3642471" y="3552983"/>
                </a:cubicBezTo>
                <a:close/>
                <a:moveTo>
                  <a:pt x="3046803" y="3517943"/>
                </a:moveTo>
                <a:cubicBezTo>
                  <a:pt x="3078733" y="3517943"/>
                  <a:pt x="3104618" y="3543829"/>
                  <a:pt x="3104618" y="3575759"/>
                </a:cubicBezTo>
                <a:cubicBezTo>
                  <a:pt x="3104618" y="3607690"/>
                  <a:pt x="3078733" y="3633574"/>
                  <a:pt x="3046803" y="3633574"/>
                </a:cubicBezTo>
                <a:cubicBezTo>
                  <a:pt x="3014873" y="3633574"/>
                  <a:pt x="2988988" y="3607690"/>
                  <a:pt x="2988988" y="3575759"/>
                </a:cubicBezTo>
                <a:cubicBezTo>
                  <a:pt x="2988988" y="3543829"/>
                  <a:pt x="3014873" y="3517943"/>
                  <a:pt x="3046803" y="3517943"/>
                </a:cubicBezTo>
                <a:close/>
                <a:moveTo>
                  <a:pt x="2452887" y="3486409"/>
                </a:moveTo>
                <a:cubicBezTo>
                  <a:pt x="2503200" y="3486409"/>
                  <a:pt x="2543988" y="3527197"/>
                  <a:pt x="2543988" y="3577511"/>
                </a:cubicBezTo>
                <a:cubicBezTo>
                  <a:pt x="2543988" y="3602668"/>
                  <a:pt x="2533791" y="3625444"/>
                  <a:pt x="2517305" y="3641930"/>
                </a:cubicBezTo>
                <a:lnTo>
                  <a:pt x="2491520" y="3659315"/>
                </a:lnTo>
                <a:lnTo>
                  <a:pt x="2414254" y="3659315"/>
                </a:lnTo>
                <a:lnTo>
                  <a:pt x="2388468" y="3641930"/>
                </a:lnTo>
                <a:cubicBezTo>
                  <a:pt x="2371981" y="3625444"/>
                  <a:pt x="2361784" y="3602668"/>
                  <a:pt x="2361784" y="3577511"/>
                </a:cubicBezTo>
                <a:cubicBezTo>
                  <a:pt x="2361784" y="3527197"/>
                  <a:pt x="2402572" y="3486409"/>
                  <a:pt x="2452887" y="3486409"/>
                </a:cubicBezTo>
                <a:close/>
                <a:moveTo>
                  <a:pt x="1857218" y="3454874"/>
                </a:moveTo>
                <a:cubicBezTo>
                  <a:pt x="1924949" y="3454874"/>
                  <a:pt x="1979856" y="3509777"/>
                  <a:pt x="1979856" y="3577511"/>
                </a:cubicBezTo>
                <a:cubicBezTo>
                  <a:pt x="1979856" y="3594444"/>
                  <a:pt x="1976425" y="3610576"/>
                  <a:pt x="1970219" y="3625248"/>
                </a:cubicBezTo>
                <a:lnTo>
                  <a:pt x="1947250" y="3659315"/>
                </a:lnTo>
                <a:lnTo>
                  <a:pt x="1767186" y="3659315"/>
                </a:lnTo>
                <a:lnTo>
                  <a:pt x="1744218" y="3625248"/>
                </a:lnTo>
                <a:cubicBezTo>
                  <a:pt x="1738012" y="3610576"/>
                  <a:pt x="1734580" y="3594444"/>
                  <a:pt x="1734580" y="3577511"/>
                </a:cubicBezTo>
                <a:cubicBezTo>
                  <a:pt x="1734580" y="3509777"/>
                  <a:pt x="1789487" y="3454874"/>
                  <a:pt x="1857218" y="3454874"/>
                </a:cubicBezTo>
                <a:close/>
                <a:moveTo>
                  <a:pt x="1263302" y="3426842"/>
                </a:moveTo>
                <a:cubicBezTo>
                  <a:pt x="1347482" y="3426842"/>
                  <a:pt x="1415723" y="3494300"/>
                  <a:pt x="1415723" y="3577511"/>
                </a:cubicBezTo>
                <a:cubicBezTo>
                  <a:pt x="1415723" y="3598314"/>
                  <a:pt x="1411458" y="3618133"/>
                  <a:pt x="1403745" y="3636158"/>
                </a:cubicBezTo>
                <a:lnTo>
                  <a:pt x="1387951" y="3659315"/>
                </a:lnTo>
                <a:lnTo>
                  <a:pt x="1138654" y="3659315"/>
                </a:lnTo>
                <a:lnTo>
                  <a:pt x="1122859" y="3636158"/>
                </a:lnTo>
                <a:cubicBezTo>
                  <a:pt x="1115146" y="3618133"/>
                  <a:pt x="1110881" y="3598314"/>
                  <a:pt x="1110881" y="3577511"/>
                </a:cubicBezTo>
                <a:cubicBezTo>
                  <a:pt x="1110881" y="3494300"/>
                  <a:pt x="1179122" y="3426842"/>
                  <a:pt x="1263302" y="3426842"/>
                </a:cubicBezTo>
                <a:close/>
                <a:moveTo>
                  <a:pt x="665882" y="3398809"/>
                </a:moveTo>
                <a:cubicBezTo>
                  <a:pt x="764576" y="3398809"/>
                  <a:pt x="844583" y="3478819"/>
                  <a:pt x="844583" y="3577512"/>
                </a:cubicBezTo>
                <a:cubicBezTo>
                  <a:pt x="844583" y="3602186"/>
                  <a:pt x="839583" y="3625691"/>
                  <a:pt x="830540" y="3647071"/>
                </a:cubicBezTo>
                <a:lnTo>
                  <a:pt x="822285" y="3659315"/>
                </a:lnTo>
                <a:lnTo>
                  <a:pt x="509480" y="3659315"/>
                </a:lnTo>
                <a:lnTo>
                  <a:pt x="501224" y="3647071"/>
                </a:lnTo>
                <a:cubicBezTo>
                  <a:pt x="492182" y="3625691"/>
                  <a:pt x="487181" y="3602186"/>
                  <a:pt x="487181" y="3577512"/>
                </a:cubicBezTo>
                <a:cubicBezTo>
                  <a:pt x="487181" y="3478819"/>
                  <a:pt x="567188" y="3398809"/>
                  <a:pt x="665882" y="3398809"/>
                </a:cubicBezTo>
                <a:close/>
                <a:moveTo>
                  <a:pt x="71965" y="3377789"/>
                </a:moveTo>
                <a:cubicBezTo>
                  <a:pt x="181302" y="3377789"/>
                  <a:pt x="269937" y="3466423"/>
                  <a:pt x="269937" y="3575759"/>
                </a:cubicBezTo>
                <a:cubicBezTo>
                  <a:pt x="269937" y="3603094"/>
                  <a:pt x="264397" y="3629134"/>
                  <a:pt x="254380" y="3652819"/>
                </a:cubicBezTo>
                <a:lnTo>
                  <a:pt x="250000" y="3659315"/>
                </a:lnTo>
                <a:lnTo>
                  <a:pt x="0" y="3659315"/>
                </a:lnTo>
                <a:lnTo>
                  <a:pt x="0" y="3391765"/>
                </a:lnTo>
                <a:lnTo>
                  <a:pt x="32067" y="3381811"/>
                </a:lnTo>
                <a:cubicBezTo>
                  <a:pt x="44954" y="3379174"/>
                  <a:pt x="58298" y="3377789"/>
                  <a:pt x="71965" y="3377789"/>
                </a:cubicBezTo>
                <a:close/>
                <a:moveTo>
                  <a:pt x="3644223" y="2967827"/>
                </a:moveTo>
                <a:cubicBezTo>
                  <a:pt x="3651965" y="2967827"/>
                  <a:pt x="3658240" y="2974102"/>
                  <a:pt x="3658240" y="2981843"/>
                </a:cubicBezTo>
                <a:cubicBezTo>
                  <a:pt x="3658240" y="2989584"/>
                  <a:pt x="3651965" y="2995859"/>
                  <a:pt x="3644223" y="2995859"/>
                </a:cubicBezTo>
                <a:cubicBezTo>
                  <a:pt x="3636482" y="2995859"/>
                  <a:pt x="3630207" y="2989584"/>
                  <a:pt x="3630207" y="2981843"/>
                </a:cubicBezTo>
                <a:cubicBezTo>
                  <a:pt x="3630207" y="2974102"/>
                  <a:pt x="3636482" y="2967827"/>
                  <a:pt x="3644223" y="2967827"/>
                </a:cubicBezTo>
                <a:close/>
                <a:moveTo>
                  <a:pt x="3046802" y="2936292"/>
                </a:moveTo>
                <a:cubicBezTo>
                  <a:pt x="3070992" y="2936292"/>
                  <a:pt x="3090601" y="2955901"/>
                  <a:pt x="3090601" y="2980091"/>
                </a:cubicBezTo>
                <a:cubicBezTo>
                  <a:pt x="3090601" y="3004282"/>
                  <a:pt x="3070992" y="3023891"/>
                  <a:pt x="3046802" y="3023891"/>
                </a:cubicBezTo>
                <a:cubicBezTo>
                  <a:pt x="3022612" y="3023891"/>
                  <a:pt x="3003003" y="3004282"/>
                  <a:pt x="3003003" y="2980091"/>
                </a:cubicBezTo>
                <a:cubicBezTo>
                  <a:pt x="3003003" y="2955901"/>
                  <a:pt x="3022612" y="2936292"/>
                  <a:pt x="3046802" y="2936292"/>
                </a:cubicBezTo>
                <a:close/>
                <a:moveTo>
                  <a:pt x="2452888" y="2908262"/>
                </a:moveTo>
                <a:cubicBezTo>
                  <a:pt x="2493527" y="2908262"/>
                  <a:pt x="2526470" y="2941205"/>
                  <a:pt x="2526470" y="2981844"/>
                </a:cubicBezTo>
                <a:cubicBezTo>
                  <a:pt x="2526470" y="3022483"/>
                  <a:pt x="2493527" y="3055429"/>
                  <a:pt x="2452888" y="3055429"/>
                </a:cubicBezTo>
                <a:cubicBezTo>
                  <a:pt x="2412249" y="3055429"/>
                  <a:pt x="2379304" y="3022483"/>
                  <a:pt x="2379304" y="2981844"/>
                </a:cubicBezTo>
                <a:cubicBezTo>
                  <a:pt x="2379304" y="2941205"/>
                  <a:pt x="2412249" y="2908262"/>
                  <a:pt x="2452888" y="2908262"/>
                </a:cubicBezTo>
                <a:close/>
                <a:moveTo>
                  <a:pt x="1857218" y="2880230"/>
                </a:moveTo>
                <a:cubicBezTo>
                  <a:pt x="1913338" y="2880230"/>
                  <a:pt x="1958832" y="2925723"/>
                  <a:pt x="1958832" y="2981843"/>
                </a:cubicBezTo>
                <a:cubicBezTo>
                  <a:pt x="1958832" y="3037965"/>
                  <a:pt x="1913338" y="3083459"/>
                  <a:pt x="1857218" y="3083459"/>
                </a:cubicBezTo>
                <a:cubicBezTo>
                  <a:pt x="1801098" y="3083459"/>
                  <a:pt x="1755604" y="3037965"/>
                  <a:pt x="1755604" y="2981843"/>
                </a:cubicBezTo>
                <a:cubicBezTo>
                  <a:pt x="1755604" y="2925723"/>
                  <a:pt x="1801098" y="2880230"/>
                  <a:pt x="1857218" y="2880230"/>
                </a:cubicBezTo>
                <a:close/>
                <a:moveTo>
                  <a:pt x="1261550" y="2852200"/>
                </a:moveTo>
                <a:cubicBezTo>
                  <a:pt x="1333152" y="2852200"/>
                  <a:pt x="1391196" y="2909459"/>
                  <a:pt x="1391196" y="2980092"/>
                </a:cubicBezTo>
                <a:cubicBezTo>
                  <a:pt x="1391196" y="3050727"/>
                  <a:pt x="1333152" y="3107988"/>
                  <a:pt x="1261550" y="3107988"/>
                </a:cubicBezTo>
                <a:cubicBezTo>
                  <a:pt x="1189948" y="3107988"/>
                  <a:pt x="1131904" y="3050727"/>
                  <a:pt x="1131904" y="2980092"/>
                </a:cubicBezTo>
                <a:cubicBezTo>
                  <a:pt x="1131904" y="2909459"/>
                  <a:pt x="1189948" y="2852200"/>
                  <a:pt x="1261550" y="2852200"/>
                </a:cubicBezTo>
                <a:close/>
                <a:moveTo>
                  <a:pt x="667634" y="2831177"/>
                </a:moveTo>
                <a:cubicBezTo>
                  <a:pt x="751814" y="2831177"/>
                  <a:pt x="820055" y="2898632"/>
                  <a:pt x="820055" y="2981843"/>
                </a:cubicBezTo>
                <a:cubicBezTo>
                  <a:pt x="820055" y="3065056"/>
                  <a:pt x="751814" y="3132513"/>
                  <a:pt x="667634" y="3132513"/>
                </a:cubicBezTo>
                <a:cubicBezTo>
                  <a:pt x="583454" y="3132513"/>
                  <a:pt x="515213" y="3065056"/>
                  <a:pt x="515213" y="2981843"/>
                </a:cubicBezTo>
                <a:cubicBezTo>
                  <a:pt x="515213" y="2898632"/>
                  <a:pt x="583454" y="2831177"/>
                  <a:pt x="667634" y="2831177"/>
                </a:cubicBezTo>
                <a:close/>
                <a:moveTo>
                  <a:pt x="71966" y="2813657"/>
                </a:moveTo>
                <a:cubicBezTo>
                  <a:pt x="163887" y="2813657"/>
                  <a:pt x="238403" y="2888956"/>
                  <a:pt x="238403" y="2981843"/>
                </a:cubicBezTo>
                <a:cubicBezTo>
                  <a:pt x="238403" y="3074733"/>
                  <a:pt x="163887" y="3150034"/>
                  <a:pt x="71966" y="3150034"/>
                </a:cubicBezTo>
                <a:cubicBezTo>
                  <a:pt x="48986" y="3150034"/>
                  <a:pt x="27094" y="3145328"/>
                  <a:pt x="7181" y="3136817"/>
                </a:cubicBezTo>
                <a:lnTo>
                  <a:pt x="0" y="3131924"/>
                </a:lnTo>
                <a:lnTo>
                  <a:pt x="0" y="2831766"/>
                </a:lnTo>
                <a:lnTo>
                  <a:pt x="7181" y="2826874"/>
                </a:lnTo>
                <a:cubicBezTo>
                  <a:pt x="27094" y="2818363"/>
                  <a:pt x="48986" y="2813657"/>
                  <a:pt x="71966" y="2813657"/>
                </a:cubicBezTo>
                <a:close/>
                <a:moveTo>
                  <a:pt x="3644223" y="2382683"/>
                </a:moveTo>
                <a:cubicBezTo>
                  <a:pt x="3646158" y="2382683"/>
                  <a:pt x="3647727" y="2384252"/>
                  <a:pt x="3647727" y="2386187"/>
                </a:cubicBezTo>
                <a:cubicBezTo>
                  <a:pt x="3647727" y="2388122"/>
                  <a:pt x="3646158" y="2389690"/>
                  <a:pt x="3644223" y="2389690"/>
                </a:cubicBezTo>
                <a:cubicBezTo>
                  <a:pt x="3642288" y="2389690"/>
                  <a:pt x="3640719" y="2388122"/>
                  <a:pt x="3640719" y="2386187"/>
                </a:cubicBezTo>
                <a:cubicBezTo>
                  <a:pt x="3640719" y="2384252"/>
                  <a:pt x="3642288" y="2382683"/>
                  <a:pt x="3644223" y="2382683"/>
                </a:cubicBezTo>
                <a:close/>
                <a:moveTo>
                  <a:pt x="3046803" y="2358155"/>
                </a:moveTo>
                <a:cubicBezTo>
                  <a:pt x="3061317" y="2358155"/>
                  <a:pt x="3073083" y="2369921"/>
                  <a:pt x="3073083" y="2384435"/>
                </a:cubicBezTo>
                <a:cubicBezTo>
                  <a:pt x="3073083" y="2398948"/>
                  <a:pt x="3061317" y="2410715"/>
                  <a:pt x="3046803" y="2410715"/>
                </a:cubicBezTo>
                <a:cubicBezTo>
                  <a:pt x="3032289" y="2410715"/>
                  <a:pt x="3020523" y="2398948"/>
                  <a:pt x="3020523" y="2384435"/>
                </a:cubicBezTo>
                <a:cubicBezTo>
                  <a:pt x="3020523" y="2369921"/>
                  <a:pt x="3032289" y="2358155"/>
                  <a:pt x="3046803" y="2358155"/>
                </a:cubicBezTo>
                <a:close/>
                <a:moveTo>
                  <a:pt x="2451135" y="2330125"/>
                </a:moveTo>
                <a:cubicBezTo>
                  <a:pt x="2481130" y="2330125"/>
                  <a:pt x="2505445" y="2354441"/>
                  <a:pt x="2505445" y="2384435"/>
                </a:cubicBezTo>
                <a:cubicBezTo>
                  <a:pt x="2505445" y="2414430"/>
                  <a:pt x="2481130" y="2438746"/>
                  <a:pt x="2451135" y="2438746"/>
                </a:cubicBezTo>
                <a:cubicBezTo>
                  <a:pt x="2421140" y="2438746"/>
                  <a:pt x="2396823" y="2414430"/>
                  <a:pt x="2396823" y="2384435"/>
                </a:cubicBezTo>
                <a:cubicBezTo>
                  <a:pt x="2396823" y="2354441"/>
                  <a:pt x="2421140" y="2330125"/>
                  <a:pt x="2451135" y="2330125"/>
                </a:cubicBezTo>
                <a:close/>
                <a:moveTo>
                  <a:pt x="1857219" y="2305598"/>
                </a:moveTo>
                <a:cubicBezTo>
                  <a:pt x="1901728" y="2305598"/>
                  <a:pt x="1937810" y="2341679"/>
                  <a:pt x="1937810" y="2386187"/>
                </a:cubicBezTo>
                <a:cubicBezTo>
                  <a:pt x="1937810" y="2430695"/>
                  <a:pt x="1901728" y="2466777"/>
                  <a:pt x="1857219" y="2466777"/>
                </a:cubicBezTo>
                <a:cubicBezTo>
                  <a:pt x="1812710" y="2466777"/>
                  <a:pt x="1776628" y="2430695"/>
                  <a:pt x="1776628" y="2386187"/>
                </a:cubicBezTo>
                <a:cubicBezTo>
                  <a:pt x="1776628" y="2341679"/>
                  <a:pt x="1812710" y="2305598"/>
                  <a:pt x="1857219" y="2305598"/>
                </a:cubicBezTo>
                <a:close/>
                <a:moveTo>
                  <a:pt x="1261550" y="2284575"/>
                </a:moveTo>
                <a:cubicBezTo>
                  <a:pt x="1317670" y="2284575"/>
                  <a:pt x="1363164" y="2330069"/>
                  <a:pt x="1363164" y="2386188"/>
                </a:cubicBezTo>
                <a:cubicBezTo>
                  <a:pt x="1363164" y="2442307"/>
                  <a:pt x="1317670" y="2487800"/>
                  <a:pt x="1261550" y="2487800"/>
                </a:cubicBezTo>
                <a:cubicBezTo>
                  <a:pt x="1205430" y="2487800"/>
                  <a:pt x="1159936" y="2442307"/>
                  <a:pt x="1159936" y="2386188"/>
                </a:cubicBezTo>
                <a:cubicBezTo>
                  <a:pt x="1159936" y="2330069"/>
                  <a:pt x="1205430" y="2284575"/>
                  <a:pt x="1261550" y="2284575"/>
                </a:cubicBezTo>
                <a:close/>
                <a:moveTo>
                  <a:pt x="667634" y="2263551"/>
                </a:moveTo>
                <a:cubicBezTo>
                  <a:pt x="734397" y="2263551"/>
                  <a:pt x="788520" y="2317674"/>
                  <a:pt x="788520" y="2384436"/>
                </a:cubicBezTo>
                <a:cubicBezTo>
                  <a:pt x="788520" y="2451197"/>
                  <a:pt x="734397" y="2505320"/>
                  <a:pt x="667634" y="2505320"/>
                </a:cubicBezTo>
                <a:cubicBezTo>
                  <a:pt x="600871" y="2505320"/>
                  <a:pt x="546748" y="2451197"/>
                  <a:pt x="546748" y="2384436"/>
                </a:cubicBezTo>
                <a:cubicBezTo>
                  <a:pt x="546748" y="2317674"/>
                  <a:pt x="600871" y="2263551"/>
                  <a:pt x="667634" y="2263551"/>
                </a:cubicBezTo>
                <a:close/>
                <a:moveTo>
                  <a:pt x="71966" y="2253040"/>
                </a:moveTo>
                <a:cubicBezTo>
                  <a:pt x="144535" y="2253040"/>
                  <a:pt x="203364" y="2312653"/>
                  <a:pt x="203364" y="2386189"/>
                </a:cubicBezTo>
                <a:cubicBezTo>
                  <a:pt x="203364" y="2459725"/>
                  <a:pt x="144535" y="2519336"/>
                  <a:pt x="71966" y="2519336"/>
                </a:cubicBezTo>
                <a:cubicBezTo>
                  <a:pt x="53824" y="2519336"/>
                  <a:pt x="36541" y="2515611"/>
                  <a:pt x="20820" y="2508873"/>
                </a:cubicBezTo>
                <a:lnTo>
                  <a:pt x="0" y="2494649"/>
                </a:lnTo>
                <a:lnTo>
                  <a:pt x="0" y="2277728"/>
                </a:lnTo>
                <a:lnTo>
                  <a:pt x="20820" y="2263504"/>
                </a:lnTo>
                <a:cubicBezTo>
                  <a:pt x="36541" y="2256766"/>
                  <a:pt x="53824" y="2253040"/>
                  <a:pt x="71966" y="2253040"/>
                </a:cubicBezTo>
                <a:close/>
                <a:moveTo>
                  <a:pt x="3048555" y="1783506"/>
                </a:moveTo>
                <a:cubicBezTo>
                  <a:pt x="3052425" y="1783506"/>
                  <a:pt x="3055563" y="1786644"/>
                  <a:pt x="3055563" y="1790514"/>
                </a:cubicBezTo>
                <a:cubicBezTo>
                  <a:pt x="3055563" y="1794384"/>
                  <a:pt x="3052425" y="1797522"/>
                  <a:pt x="3048555" y="1797522"/>
                </a:cubicBezTo>
                <a:cubicBezTo>
                  <a:pt x="3044685" y="1797522"/>
                  <a:pt x="3041547" y="1794384"/>
                  <a:pt x="3041547" y="1790514"/>
                </a:cubicBezTo>
                <a:cubicBezTo>
                  <a:pt x="3041547" y="1786644"/>
                  <a:pt x="3044685" y="1783506"/>
                  <a:pt x="3048555" y="1783506"/>
                </a:cubicBezTo>
                <a:close/>
                <a:moveTo>
                  <a:pt x="2452888" y="1758977"/>
                </a:moveTo>
                <a:cubicBezTo>
                  <a:pt x="2470304" y="1758977"/>
                  <a:pt x="2484423" y="1773096"/>
                  <a:pt x="2484423" y="1790514"/>
                </a:cubicBezTo>
                <a:cubicBezTo>
                  <a:pt x="2484423" y="1807931"/>
                  <a:pt x="2470304" y="1822051"/>
                  <a:pt x="2452888" y="1822051"/>
                </a:cubicBezTo>
                <a:cubicBezTo>
                  <a:pt x="2435471" y="1822051"/>
                  <a:pt x="2421351" y="1807931"/>
                  <a:pt x="2421351" y="1790514"/>
                </a:cubicBezTo>
                <a:cubicBezTo>
                  <a:pt x="2421351" y="1773096"/>
                  <a:pt x="2435471" y="1758977"/>
                  <a:pt x="2452888" y="1758977"/>
                </a:cubicBezTo>
                <a:close/>
                <a:moveTo>
                  <a:pt x="1857218" y="1734450"/>
                </a:moveTo>
                <a:cubicBezTo>
                  <a:pt x="1888181" y="1734450"/>
                  <a:pt x="1913281" y="1758767"/>
                  <a:pt x="1913281" y="1788762"/>
                </a:cubicBezTo>
                <a:cubicBezTo>
                  <a:pt x="1913281" y="1818758"/>
                  <a:pt x="1888181" y="1843074"/>
                  <a:pt x="1857218" y="1843074"/>
                </a:cubicBezTo>
                <a:cubicBezTo>
                  <a:pt x="1826255" y="1843074"/>
                  <a:pt x="1801155" y="1818758"/>
                  <a:pt x="1801155" y="1788762"/>
                </a:cubicBezTo>
                <a:cubicBezTo>
                  <a:pt x="1801155" y="1758767"/>
                  <a:pt x="1826255" y="1734450"/>
                  <a:pt x="1857218" y="1734450"/>
                </a:cubicBezTo>
                <a:close/>
                <a:moveTo>
                  <a:pt x="1261550" y="1716930"/>
                </a:moveTo>
                <a:cubicBezTo>
                  <a:pt x="1302189" y="1716930"/>
                  <a:pt x="1335133" y="1749875"/>
                  <a:pt x="1335133" y="1790514"/>
                </a:cubicBezTo>
                <a:cubicBezTo>
                  <a:pt x="1335133" y="1831154"/>
                  <a:pt x="1302189" y="1864099"/>
                  <a:pt x="1261550" y="1864099"/>
                </a:cubicBezTo>
                <a:cubicBezTo>
                  <a:pt x="1220911" y="1864099"/>
                  <a:pt x="1187967" y="1831154"/>
                  <a:pt x="1187967" y="1790514"/>
                </a:cubicBezTo>
                <a:cubicBezTo>
                  <a:pt x="1187967" y="1749875"/>
                  <a:pt x="1220911" y="1716930"/>
                  <a:pt x="1261550" y="1716930"/>
                </a:cubicBezTo>
                <a:close/>
                <a:moveTo>
                  <a:pt x="667633" y="1699410"/>
                </a:moveTo>
                <a:cubicBezTo>
                  <a:pt x="716980" y="1699410"/>
                  <a:pt x="756983" y="1739413"/>
                  <a:pt x="756983" y="1788762"/>
                </a:cubicBezTo>
                <a:cubicBezTo>
                  <a:pt x="756983" y="1838109"/>
                  <a:pt x="716980" y="1878114"/>
                  <a:pt x="667633" y="1878114"/>
                </a:cubicBezTo>
                <a:cubicBezTo>
                  <a:pt x="618286" y="1878114"/>
                  <a:pt x="578283" y="1838109"/>
                  <a:pt x="578283" y="1788762"/>
                </a:cubicBezTo>
                <a:cubicBezTo>
                  <a:pt x="578283" y="1739413"/>
                  <a:pt x="618286" y="1699410"/>
                  <a:pt x="667633" y="1699410"/>
                </a:cubicBezTo>
                <a:close/>
                <a:moveTo>
                  <a:pt x="71965" y="1688899"/>
                </a:moveTo>
                <a:cubicBezTo>
                  <a:pt x="127117" y="1688899"/>
                  <a:pt x="171827" y="1733609"/>
                  <a:pt x="171827" y="1788763"/>
                </a:cubicBezTo>
                <a:cubicBezTo>
                  <a:pt x="171827" y="1843916"/>
                  <a:pt x="127117" y="1888627"/>
                  <a:pt x="71965" y="1888627"/>
                </a:cubicBezTo>
                <a:cubicBezTo>
                  <a:pt x="44389" y="1888627"/>
                  <a:pt x="19424" y="1877450"/>
                  <a:pt x="1352" y="1859378"/>
                </a:cubicBezTo>
                <a:lnTo>
                  <a:pt x="0" y="1857372"/>
                </a:lnTo>
                <a:lnTo>
                  <a:pt x="0" y="1720154"/>
                </a:lnTo>
                <a:lnTo>
                  <a:pt x="1352" y="1718148"/>
                </a:lnTo>
                <a:cubicBezTo>
                  <a:pt x="19424" y="1700077"/>
                  <a:pt x="44389" y="1688899"/>
                  <a:pt x="71965" y="1688899"/>
                </a:cubicBezTo>
                <a:close/>
                <a:moveTo>
                  <a:pt x="2452887" y="1187828"/>
                </a:moveTo>
                <a:cubicBezTo>
                  <a:pt x="2456757" y="1187828"/>
                  <a:pt x="2459895" y="1190966"/>
                  <a:pt x="2459895" y="1194836"/>
                </a:cubicBezTo>
                <a:cubicBezTo>
                  <a:pt x="2459895" y="1198706"/>
                  <a:pt x="2456757" y="1201844"/>
                  <a:pt x="2452887" y="1201844"/>
                </a:cubicBezTo>
                <a:cubicBezTo>
                  <a:pt x="2449016" y="1201844"/>
                  <a:pt x="2445879" y="1198706"/>
                  <a:pt x="2445879" y="1194836"/>
                </a:cubicBezTo>
                <a:cubicBezTo>
                  <a:pt x="2445879" y="1190966"/>
                  <a:pt x="2449016" y="1187828"/>
                  <a:pt x="2452887" y="1187828"/>
                </a:cubicBezTo>
                <a:close/>
                <a:moveTo>
                  <a:pt x="1857219" y="1166804"/>
                </a:moveTo>
                <a:cubicBezTo>
                  <a:pt x="1872701" y="1166804"/>
                  <a:pt x="1885251" y="1178570"/>
                  <a:pt x="1885251" y="1193084"/>
                </a:cubicBezTo>
                <a:cubicBezTo>
                  <a:pt x="1885251" y="1207599"/>
                  <a:pt x="1872701" y="1219365"/>
                  <a:pt x="1857219" y="1219365"/>
                </a:cubicBezTo>
                <a:cubicBezTo>
                  <a:pt x="1841737" y="1219365"/>
                  <a:pt x="1829187" y="1207599"/>
                  <a:pt x="1829187" y="1193084"/>
                </a:cubicBezTo>
                <a:cubicBezTo>
                  <a:pt x="1829187" y="1178570"/>
                  <a:pt x="1841737" y="1166804"/>
                  <a:pt x="1857219" y="1166804"/>
                </a:cubicBezTo>
                <a:close/>
                <a:moveTo>
                  <a:pt x="1261550" y="1149283"/>
                </a:moveTo>
                <a:cubicBezTo>
                  <a:pt x="1284772" y="1149283"/>
                  <a:pt x="1303597" y="1168893"/>
                  <a:pt x="1303597" y="1193084"/>
                </a:cubicBezTo>
                <a:cubicBezTo>
                  <a:pt x="1303597" y="1217274"/>
                  <a:pt x="1284772" y="1236883"/>
                  <a:pt x="1261550" y="1236883"/>
                </a:cubicBezTo>
                <a:cubicBezTo>
                  <a:pt x="1238328" y="1236883"/>
                  <a:pt x="1219503" y="1217274"/>
                  <a:pt x="1219503" y="1193084"/>
                </a:cubicBezTo>
                <a:cubicBezTo>
                  <a:pt x="1219503" y="1168893"/>
                  <a:pt x="1238328" y="1149283"/>
                  <a:pt x="1261550" y="1149283"/>
                </a:cubicBezTo>
                <a:close/>
                <a:moveTo>
                  <a:pt x="665882" y="1138773"/>
                </a:moveTo>
                <a:cubicBezTo>
                  <a:pt x="696845" y="1138773"/>
                  <a:pt x="721945" y="1163873"/>
                  <a:pt x="721945" y="1194837"/>
                </a:cubicBezTo>
                <a:cubicBezTo>
                  <a:pt x="721945" y="1225800"/>
                  <a:pt x="696845" y="1250901"/>
                  <a:pt x="665882" y="1250901"/>
                </a:cubicBezTo>
                <a:cubicBezTo>
                  <a:pt x="634919" y="1250901"/>
                  <a:pt x="609819" y="1225800"/>
                  <a:pt x="609819" y="1194837"/>
                </a:cubicBezTo>
                <a:cubicBezTo>
                  <a:pt x="609819" y="1163873"/>
                  <a:pt x="634919" y="1138773"/>
                  <a:pt x="665882" y="1138773"/>
                </a:cubicBezTo>
                <a:close/>
                <a:moveTo>
                  <a:pt x="71966" y="1128261"/>
                </a:moveTo>
                <a:cubicBezTo>
                  <a:pt x="107767" y="1128261"/>
                  <a:pt x="136789" y="1157283"/>
                  <a:pt x="136789" y="1193085"/>
                </a:cubicBezTo>
                <a:cubicBezTo>
                  <a:pt x="136789" y="1228886"/>
                  <a:pt x="107767" y="1257908"/>
                  <a:pt x="71966" y="1257908"/>
                </a:cubicBezTo>
                <a:cubicBezTo>
                  <a:pt x="36165" y="1257908"/>
                  <a:pt x="7143" y="1228886"/>
                  <a:pt x="7143" y="1193085"/>
                </a:cubicBezTo>
                <a:cubicBezTo>
                  <a:pt x="7143" y="1157283"/>
                  <a:pt x="36165" y="1128261"/>
                  <a:pt x="71966" y="1128261"/>
                </a:cubicBezTo>
                <a:close/>
                <a:moveTo>
                  <a:pt x="1857218" y="595665"/>
                </a:moveTo>
                <a:cubicBezTo>
                  <a:pt x="1859153" y="595665"/>
                  <a:pt x="1860722" y="597234"/>
                  <a:pt x="1860722" y="599169"/>
                </a:cubicBezTo>
                <a:cubicBezTo>
                  <a:pt x="1860722" y="601104"/>
                  <a:pt x="1859153" y="602673"/>
                  <a:pt x="1857218" y="602673"/>
                </a:cubicBezTo>
                <a:cubicBezTo>
                  <a:pt x="1855283" y="602673"/>
                  <a:pt x="1853714" y="601104"/>
                  <a:pt x="1853714" y="599169"/>
                </a:cubicBezTo>
                <a:cubicBezTo>
                  <a:pt x="1853714" y="597234"/>
                  <a:pt x="1855283" y="595665"/>
                  <a:pt x="1857218" y="595665"/>
                </a:cubicBezTo>
                <a:close/>
                <a:moveTo>
                  <a:pt x="1261550" y="588658"/>
                </a:moveTo>
                <a:cubicBezTo>
                  <a:pt x="1267356" y="588658"/>
                  <a:pt x="1272062" y="593363"/>
                  <a:pt x="1272062" y="599169"/>
                </a:cubicBezTo>
                <a:cubicBezTo>
                  <a:pt x="1272062" y="604975"/>
                  <a:pt x="1267356" y="609681"/>
                  <a:pt x="1261550" y="609681"/>
                </a:cubicBezTo>
                <a:cubicBezTo>
                  <a:pt x="1255744" y="609681"/>
                  <a:pt x="1251038" y="604975"/>
                  <a:pt x="1251038" y="599169"/>
                </a:cubicBezTo>
                <a:cubicBezTo>
                  <a:pt x="1251038" y="593363"/>
                  <a:pt x="1255744" y="588658"/>
                  <a:pt x="1261550" y="588658"/>
                </a:cubicBezTo>
                <a:close/>
                <a:moveTo>
                  <a:pt x="665882" y="574643"/>
                </a:moveTo>
                <a:cubicBezTo>
                  <a:pt x="679428" y="574643"/>
                  <a:pt x="690410" y="585624"/>
                  <a:pt x="690410" y="599171"/>
                </a:cubicBezTo>
                <a:cubicBezTo>
                  <a:pt x="690410" y="612717"/>
                  <a:pt x="679428" y="623699"/>
                  <a:pt x="665882" y="623699"/>
                </a:cubicBezTo>
                <a:cubicBezTo>
                  <a:pt x="652336" y="623699"/>
                  <a:pt x="641354" y="612717"/>
                  <a:pt x="641354" y="599171"/>
                </a:cubicBezTo>
                <a:cubicBezTo>
                  <a:pt x="641354" y="585624"/>
                  <a:pt x="652336" y="574643"/>
                  <a:pt x="665882" y="574643"/>
                </a:cubicBezTo>
                <a:close/>
                <a:moveTo>
                  <a:pt x="71966" y="567635"/>
                </a:moveTo>
                <a:cubicBezTo>
                  <a:pt x="88415" y="567635"/>
                  <a:pt x="101750" y="580970"/>
                  <a:pt x="101750" y="597419"/>
                </a:cubicBezTo>
                <a:cubicBezTo>
                  <a:pt x="101750" y="613868"/>
                  <a:pt x="88415" y="627203"/>
                  <a:pt x="71966" y="627203"/>
                </a:cubicBezTo>
                <a:cubicBezTo>
                  <a:pt x="55517" y="627203"/>
                  <a:pt x="42182" y="613868"/>
                  <a:pt x="42182" y="597419"/>
                </a:cubicBezTo>
                <a:cubicBezTo>
                  <a:pt x="42182" y="580970"/>
                  <a:pt x="55517" y="567635"/>
                  <a:pt x="71966" y="567635"/>
                </a:cubicBezTo>
                <a:close/>
                <a:moveTo>
                  <a:pt x="71965" y="0"/>
                </a:moveTo>
                <a:cubicBezTo>
                  <a:pt x="72932" y="0"/>
                  <a:pt x="73717" y="785"/>
                  <a:pt x="73717" y="1752"/>
                </a:cubicBezTo>
                <a:cubicBezTo>
                  <a:pt x="73717" y="2720"/>
                  <a:pt x="72932" y="3504"/>
                  <a:pt x="71965" y="3504"/>
                </a:cubicBezTo>
                <a:cubicBezTo>
                  <a:pt x="70997" y="3504"/>
                  <a:pt x="70213" y="2720"/>
                  <a:pt x="70213" y="1752"/>
                </a:cubicBezTo>
                <a:cubicBezTo>
                  <a:pt x="70213" y="785"/>
                  <a:pt x="70997" y="0"/>
                  <a:pt x="7196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221422" y="0"/>
            <a:ext cx="2970577" cy="4142780"/>
          </a:xfrm>
          <a:custGeom>
            <a:avLst/>
            <a:gdLst>
              <a:gd name="connsiteX0" fmla="*/ 2382675 w 2970577"/>
              <a:gd name="connsiteY0" fmla="*/ 4131579 h 4142780"/>
              <a:gd name="connsiteX1" fmla="*/ 2386179 w 2970577"/>
              <a:gd name="connsiteY1" fmla="*/ 4135083 h 4142780"/>
              <a:gd name="connsiteX2" fmla="*/ 2382675 w 2970577"/>
              <a:gd name="connsiteY2" fmla="*/ 4138587 h 4142780"/>
              <a:gd name="connsiteX3" fmla="*/ 2379171 w 2970577"/>
              <a:gd name="connsiteY3" fmla="*/ 4135083 h 4142780"/>
              <a:gd name="connsiteX4" fmla="*/ 2382675 w 2970577"/>
              <a:gd name="connsiteY4" fmla="*/ 4131579 h 4142780"/>
              <a:gd name="connsiteX5" fmla="*/ 2970577 w 2970577"/>
              <a:gd name="connsiteY5" fmla="*/ 4123882 h 4142780"/>
              <a:gd name="connsiteX6" fmla="*/ 2970577 w 2970577"/>
              <a:gd name="connsiteY6" fmla="*/ 4142780 h 4142780"/>
              <a:gd name="connsiteX7" fmla="*/ 2968433 w 2970577"/>
              <a:gd name="connsiteY7" fmla="*/ 4142003 h 4142780"/>
              <a:gd name="connsiteX8" fmla="*/ 2964328 w 2970577"/>
              <a:gd name="connsiteY8" fmla="*/ 4133331 h 4142780"/>
              <a:gd name="connsiteX9" fmla="*/ 2968433 w 2970577"/>
              <a:gd name="connsiteY9" fmla="*/ 4124659 h 4142780"/>
              <a:gd name="connsiteX10" fmla="*/ 1787008 w 2970577"/>
              <a:gd name="connsiteY10" fmla="*/ 3532406 h 4142780"/>
              <a:gd name="connsiteX11" fmla="*/ 1794016 w 2970577"/>
              <a:gd name="connsiteY11" fmla="*/ 3537662 h 4142780"/>
              <a:gd name="connsiteX12" fmla="*/ 1787008 w 2970577"/>
              <a:gd name="connsiteY12" fmla="*/ 3542918 h 4142780"/>
              <a:gd name="connsiteX13" fmla="*/ 1780000 w 2970577"/>
              <a:gd name="connsiteY13" fmla="*/ 3537662 h 4142780"/>
              <a:gd name="connsiteX14" fmla="*/ 1787008 w 2970577"/>
              <a:gd name="connsiteY14" fmla="*/ 3532406 h 4142780"/>
              <a:gd name="connsiteX15" fmla="*/ 2384428 w 2970577"/>
              <a:gd name="connsiteY15" fmla="*/ 3511383 h 4142780"/>
              <a:gd name="connsiteX16" fmla="*/ 2410708 w 2970577"/>
              <a:gd name="connsiteY16" fmla="*/ 3537663 h 4142780"/>
              <a:gd name="connsiteX17" fmla="*/ 2384428 w 2970577"/>
              <a:gd name="connsiteY17" fmla="*/ 3563943 h 4142780"/>
              <a:gd name="connsiteX18" fmla="*/ 2358148 w 2970577"/>
              <a:gd name="connsiteY18" fmla="*/ 3537663 h 4142780"/>
              <a:gd name="connsiteX19" fmla="*/ 2384428 w 2970577"/>
              <a:gd name="connsiteY19" fmla="*/ 3511383 h 4142780"/>
              <a:gd name="connsiteX20" fmla="*/ 2970577 w 2970577"/>
              <a:gd name="connsiteY20" fmla="*/ 3495431 h 4142780"/>
              <a:gd name="connsiteX21" fmla="*/ 2970577 w 2970577"/>
              <a:gd name="connsiteY21" fmla="*/ 3583397 h 4142780"/>
              <a:gd name="connsiteX22" fmla="*/ 2960614 w 2970577"/>
              <a:gd name="connsiteY22" fmla="*/ 3581386 h 4142780"/>
              <a:gd name="connsiteX23" fmla="*/ 2932793 w 2970577"/>
              <a:gd name="connsiteY23" fmla="*/ 3539414 h 4142780"/>
              <a:gd name="connsiteX24" fmla="*/ 2960614 w 2970577"/>
              <a:gd name="connsiteY24" fmla="*/ 3497443 h 4142780"/>
              <a:gd name="connsiteX25" fmla="*/ 1191342 w 2970577"/>
              <a:gd name="connsiteY25" fmla="*/ 2936738 h 4142780"/>
              <a:gd name="connsiteX26" fmla="*/ 1198350 w 2970577"/>
              <a:gd name="connsiteY26" fmla="*/ 2941994 h 4142780"/>
              <a:gd name="connsiteX27" fmla="*/ 1191342 w 2970577"/>
              <a:gd name="connsiteY27" fmla="*/ 2947250 h 4142780"/>
              <a:gd name="connsiteX28" fmla="*/ 1184334 w 2970577"/>
              <a:gd name="connsiteY28" fmla="*/ 2941994 h 4142780"/>
              <a:gd name="connsiteX29" fmla="*/ 1191342 w 2970577"/>
              <a:gd name="connsiteY29" fmla="*/ 2936738 h 4142780"/>
              <a:gd name="connsiteX30" fmla="*/ 1787010 w 2970577"/>
              <a:gd name="connsiteY30" fmla="*/ 2912211 h 4142780"/>
              <a:gd name="connsiteX31" fmla="*/ 1818546 w 2970577"/>
              <a:gd name="connsiteY31" fmla="*/ 2943747 h 4142780"/>
              <a:gd name="connsiteX32" fmla="*/ 1787010 w 2970577"/>
              <a:gd name="connsiteY32" fmla="*/ 2975283 h 4142780"/>
              <a:gd name="connsiteX33" fmla="*/ 1755474 w 2970577"/>
              <a:gd name="connsiteY33" fmla="*/ 2943747 h 4142780"/>
              <a:gd name="connsiteX34" fmla="*/ 1787010 w 2970577"/>
              <a:gd name="connsiteY34" fmla="*/ 2912211 h 4142780"/>
              <a:gd name="connsiteX35" fmla="*/ 2384430 w 2970577"/>
              <a:gd name="connsiteY35" fmla="*/ 2887683 h 4142780"/>
              <a:gd name="connsiteX36" fmla="*/ 2438741 w 2970577"/>
              <a:gd name="connsiteY36" fmla="*/ 2941994 h 4142780"/>
              <a:gd name="connsiteX37" fmla="*/ 2384430 w 2970577"/>
              <a:gd name="connsiteY37" fmla="*/ 2996305 h 4142780"/>
              <a:gd name="connsiteX38" fmla="*/ 2330119 w 2970577"/>
              <a:gd name="connsiteY38" fmla="*/ 2941994 h 4142780"/>
              <a:gd name="connsiteX39" fmla="*/ 2384430 w 2970577"/>
              <a:gd name="connsiteY39" fmla="*/ 2887683 h 4142780"/>
              <a:gd name="connsiteX40" fmla="*/ 2970577 w 2970577"/>
              <a:gd name="connsiteY40" fmla="*/ 2871733 h 4142780"/>
              <a:gd name="connsiteX41" fmla="*/ 2970577 w 2970577"/>
              <a:gd name="connsiteY41" fmla="*/ 3015761 h 4142780"/>
              <a:gd name="connsiteX42" fmla="*/ 2949705 w 2970577"/>
              <a:gd name="connsiteY42" fmla="*/ 3011548 h 4142780"/>
              <a:gd name="connsiteX43" fmla="*/ 2904764 w 2970577"/>
              <a:gd name="connsiteY43" fmla="*/ 2943747 h 4142780"/>
              <a:gd name="connsiteX44" fmla="*/ 2949705 w 2970577"/>
              <a:gd name="connsiteY44" fmla="*/ 2875947 h 4142780"/>
              <a:gd name="connsiteX45" fmla="*/ 595669 w 2970577"/>
              <a:gd name="connsiteY45" fmla="*/ 2344574 h 4142780"/>
              <a:gd name="connsiteX46" fmla="*/ 599172 w 2970577"/>
              <a:gd name="connsiteY46" fmla="*/ 2348078 h 4142780"/>
              <a:gd name="connsiteX47" fmla="*/ 595669 w 2970577"/>
              <a:gd name="connsiteY47" fmla="*/ 2351582 h 4142780"/>
              <a:gd name="connsiteX48" fmla="*/ 592164 w 2970577"/>
              <a:gd name="connsiteY48" fmla="*/ 2348078 h 4142780"/>
              <a:gd name="connsiteX49" fmla="*/ 595669 w 2970577"/>
              <a:gd name="connsiteY49" fmla="*/ 2344574 h 4142780"/>
              <a:gd name="connsiteX50" fmla="*/ 1193096 w 2970577"/>
              <a:gd name="connsiteY50" fmla="*/ 2320046 h 4142780"/>
              <a:gd name="connsiteX51" fmla="*/ 1219376 w 2970577"/>
              <a:gd name="connsiteY51" fmla="*/ 2346326 h 4142780"/>
              <a:gd name="connsiteX52" fmla="*/ 1193096 w 2970577"/>
              <a:gd name="connsiteY52" fmla="*/ 2372606 h 4142780"/>
              <a:gd name="connsiteX53" fmla="*/ 1166816 w 2970577"/>
              <a:gd name="connsiteY53" fmla="*/ 2346326 h 4142780"/>
              <a:gd name="connsiteX54" fmla="*/ 1193096 w 2970577"/>
              <a:gd name="connsiteY54" fmla="*/ 2320046 h 4142780"/>
              <a:gd name="connsiteX55" fmla="*/ 1788764 w 2970577"/>
              <a:gd name="connsiteY55" fmla="*/ 2292015 h 4142780"/>
              <a:gd name="connsiteX56" fmla="*/ 1843075 w 2970577"/>
              <a:gd name="connsiteY56" fmla="*/ 2346326 h 4142780"/>
              <a:gd name="connsiteX57" fmla="*/ 1788764 w 2970577"/>
              <a:gd name="connsiteY57" fmla="*/ 2400637 h 4142780"/>
              <a:gd name="connsiteX58" fmla="*/ 1734453 w 2970577"/>
              <a:gd name="connsiteY58" fmla="*/ 2346326 h 4142780"/>
              <a:gd name="connsiteX59" fmla="*/ 1788764 w 2970577"/>
              <a:gd name="connsiteY59" fmla="*/ 2292015 h 4142780"/>
              <a:gd name="connsiteX60" fmla="*/ 2382681 w 2970577"/>
              <a:gd name="connsiteY60" fmla="*/ 2267487 h 4142780"/>
              <a:gd name="connsiteX61" fmla="*/ 2463272 w 2970577"/>
              <a:gd name="connsiteY61" fmla="*/ 2348078 h 4142780"/>
              <a:gd name="connsiteX62" fmla="*/ 2382681 w 2970577"/>
              <a:gd name="connsiteY62" fmla="*/ 2428669 h 4142780"/>
              <a:gd name="connsiteX63" fmla="*/ 2302090 w 2970577"/>
              <a:gd name="connsiteY63" fmla="*/ 2348078 h 4142780"/>
              <a:gd name="connsiteX64" fmla="*/ 2382681 w 2970577"/>
              <a:gd name="connsiteY64" fmla="*/ 2267487 h 4142780"/>
              <a:gd name="connsiteX65" fmla="*/ 2970577 w 2970577"/>
              <a:gd name="connsiteY65" fmla="*/ 2244556 h 4142780"/>
              <a:gd name="connsiteX66" fmla="*/ 2970577 w 2970577"/>
              <a:gd name="connsiteY66" fmla="*/ 2448096 h 4142780"/>
              <a:gd name="connsiteX67" fmla="*/ 2938795 w 2970577"/>
              <a:gd name="connsiteY67" fmla="*/ 2441569 h 4142780"/>
              <a:gd name="connsiteX68" fmla="*/ 2876734 w 2970577"/>
              <a:gd name="connsiteY68" fmla="*/ 2346326 h 4142780"/>
              <a:gd name="connsiteX69" fmla="*/ 2938795 w 2970577"/>
              <a:gd name="connsiteY69" fmla="*/ 2251083 h 4142780"/>
              <a:gd name="connsiteX70" fmla="*/ 597420 w 2970577"/>
              <a:gd name="connsiteY70" fmla="*/ 1738394 h 4142780"/>
              <a:gd name="connsiteX71" fmla="*/ 609684 w 2970577"/>
              <a:gd name="connsiteY71" fmla="*/ 1750658 h 4142780"/>
              <a:gd name="connsiteX72" fmla="*/ 597420 w 2970577"/>
              <a:gd name="connsiteY72" fmla="*/ 1762922 h 4142780"/>
              <a:gd name="connsiteX73" fmla="*/ 585156 w 2970577"/>
              <a:gd name="connsiteY73" fmla="*/ 1750658 h 4142780"/>
              <a:gd name="connsiteX74" fmla="*/ 597420 w 2970577"/>
              <a:gd name="connsiteY74" fmla="*/ 1738394 h 4142780"/>
              <a:gd name="connsiteX75" fmla="*/ 1191345 w 2970577"/>
              <a:gd name="connsiteY75" fmla="*/ 1710362 h 4142780"/>
              <a:gd name="connsiteX76" fmla="*/ 1233392 w 2970577"/>
              <a:gd name="connsiteY76" fmla="*/ 1752409 h 4142780"/>
              <a:gd name="connsiteX77" fmla="*/ 1191345 w 2970577"/>
              <a:gd name="connsiteY77" fmla="*/ 1794456 h 4142780"/>
              <a:gd name="connsiteX78" fmla="*/ 1149298 w 2970577"/>
              <a:gd name="connsiteY78" fmla="*/ 1752409 h 4142780"/>
              <a:gd name="connsiteX79" fmla="*/ 1191345 w 2970577"/>
              <a:gd name="connsiteY79" fmla="*/ 1710362 h 4142780"/>
              <a:gd name="connsiteX80" fmla="*/ 1787014 w 2970577"/>
              <a:gd name="connsiteY80" fmla="*/ 1675323 h 4142780"/>
              <a:gd name="connsiteX81" fmla="*/ 1860597 w 2970577"/>
              <a:gd name="connsiteY81" fmla="*/ 1750658 h 4142780"/>
              <a:gd name="connsiteX82" fmla="*/ 1787014 w 2970577"/>
              <a:gd name="connsiteY82" fmla="*/ 1825993 h 4142780"/>
              <a:gd name="connsiteX83" fmla="*/ 1713431 w 2970577"/>
              <a:gd name="connsiteY83" fmla="*/ 1750658 h 4142780"/>
              <a:gd name="connsiteX84" fmla="*/ 1787014 w 2970577"/>
              <a:gd name="connsiteY84" fmla="*/ 1675323 h 4142780"/>
              <a:gd name="connsiteX85" fmla="*/ 2382682 w 2970577"/>
              <a:gd name="connsiteY85" fmla="*/ 1647292 h 4142780"/>
              <a:gd name="connsiteX86" fmla="*/ 2484296 w 2970577"/>
              <a:gd name="connsiteY86" fmla="*/ 1750658 h 4142780"/>
              <a:gd name="connsiteX87" fmla="*/ 2382682 w 2970577"/>
              <a:gd name="connsiteY87" fmla="*/ 1854024 h 4142780"/>
              <a:gd name="connsiteX88" fmla="*/ 2281068 w 2970577"/>
              <a:gd name="connsiteY88" fmla="*/ 1750658 h 4142780"/>
              <a:gd name="connsiteX89" fmla="*/ 2382682 w 2970577"/>
              <a:gd name="connsiteY89" fmla="*/ 1647292 h 4142780"/>
              <a:gd name="connsiteX90" fmla="*/ 2970577 w 2970577"/>
              <a:gd name="connsiteY90" fmla="*/ 1624334 h 4142780"/>
              <a:gd name="connsiteX91" fmla="*/ 2970577 w 2970577"/>
              <a:gd name="connsiteY91" fmla="*/ 1880487 h 4142780"/>
              <a:gd name="connsiteX92" fmla="*/ 2927887 w 2970577"/>
              <a:gd name="connsiteY92" fmla="*/ 1871868 h 4142780"/>
              <a:gd name="connsiteX93" fmla="*/ 2848705 w 2970577"/>
              <a:gd name="connsiteY93" fmla="*/ 1752410 h 4142780"/>
              <a:gd name="connsiteX94" fmla="*/ 2927887 w 2970577"/>
              <a:gd name="connsiteY94" fmla="*/ 1632952 h 4142780"/>
              <a:gd name="connsiteX95" fmla="*/ 597421 w 2970577"/>
              <a:gd name="connsiteY95" fmla="*/ 1132214 h 4142780"/>
              <a:gd name="connsiteX96" fmla="*/ 620197 w 2970577"/>
              <a:gd name="connsiteY96" fmla="*/ 1154990 h 4142780"/>
              <a:gd name="connsiteX97" fmla="*/ 597421 w 2970577"/>
              <a:gd name="connsiteY97" fmla="*/ 1177766 h 4142780"/>
              <a:gd name="connsiteX98" fmla="*/ 574645 w 2970577"/>
              <a:gd name="connsiteY98" fmla="*/ 1154990 h 4142780"/>
              <a:gd name="connsiteX99" fmla="*/ 597421 w 2970577"/>
              <a:gd name="connsiteY99" fmla="*/ 1132214 h 4142780"/>
              <a:gd name="connsiteX100" fmla="*/ 1191349 w 2970577"/>
              <a:gd name="connsiteY100" fmla="*/ 1100678 h 4142780"/>
              <a:gd name="connsiteX101" fmla="*/ 1247412 w 2970577"/>
              <a:gd name="connsiteY101" fmla="*/ 1156741 h 4142780"/>
              <a:gd name="connsiteX102" fmla="*/ 1191349 w 2970577"/>
              <a:gd name="connsiteY102" fmla="*/ 1212804 h 4142780"/>
              <a:gd name="connsiteX103" fmla="*/ 1135286 w 2970577"/>
              <a:gd name="connsiteY103" fmla="*/ 1156741 h 4142780"/>
              <a:gd name="connsiteX104" fmla="*/ 1191349 w 2970577"/>
              <a:gd name="connsiteY104" fmla="*/ 1100678 h 4142780"/>
              <a:gd name="connsiteX105" fmla="*/ 1787016 w 2970577"/>
              <a:gd name="connsiteY105" fmla="*/ 1065639 h 4142780"/>
              <a:gd name="connsiteX106" fmla="*/ 1874615 w 2970577"/>
              <a:gd name="connsiteY106" fmla="*/ 1154989 h 4142780"/>
              <a:gd name="connsiteX107" fmla="*/ 1787016 w 2970577"/>
              <a:gd name="connsiteY107" fmla="*/ 1244339 h 4142780"/>
              <a:gd name="connsiteX108" fmla="*/ 1699417 w 2970577"/>
              <a:gd name="connsiteY108" fmla="*/ 1154989 h 4142780"/>
              <a:gd name="connsiteX109" fmla="*/ 1787016 w 2970577"/>
              <a:gd name="connsiteY109" fmla="*/ 1065639 h 4142780"/>
              <a:gd name="connsiteX110" fmla="*/ 2380932 w 2970577"/>
              <a:gd name="connsiteY110" fmla="*/ 1034104 h 4142780"/>
              <a:gd name="connsiteX111" fmla="*/ 2501818 w 2970577"/>
              <a:gd name="connsiteY111" fmla="*/ 1154990 h 4142780"/>
              <a:gd name="connsiteX112" fmla="*/ 2380932 w 2970577"/>
              <a:gd name="connsiteY112" fmla="*/ 1275876 h 4142780"/>
              <a:gd name="connsiteX113" fmla="*/ 2260046 w 2970577"/>
              <a:gd name="connsiteY113" fmla="*/ 1154990 h 4142780"/>
              <a:gd name="connsiteX114" fmla="*/ 2380932 w 2970577"/>
              <a:gd name="connsiteY114" fmla="*/ 1034104 h 4142780"/>
              <a:gd name="connsiteX115" fmla="*/ 2970577 w 2970577"/>
              <a:gd name="connsiteY115" fmla="*/ 1004156 h 4142780"/>
              <a:gd name="connsiteX116" fmla="*/ 2970577 w 2970577"/>
              <a:gd name="connsiteY116" fmla="*/ 1305822 h 4142780"/>
              <a:gd name="connsiteX117" fmla="*/ 2919705 w 2970577"/>
              <a:gd name="connsiteY117" fmla="*/ 1295432 h 4142780"/>
              <a:gd name="connsiteX118" fmla="*/ 2827683 w 2970577"/>
              <a:gd name="connsiteY118" fmla="*/ 1154989 h 4142780"/>
              <a:gd name="connsiteX119" fmla="*/ 2919705 w 2970577"/>
              <a:gd name="connsiteY119" fmla="*/ 1014546 h 4142780"/>
              <a:gd name="connsiteX120" fmla="*/ 1753 w 2970577"/>
              <a:gd name="connsiteY120" fmla="*/ 557569 h 4142780"/>
              <a:gd name="connsiteX121" fmla="*/ 3505 w 2970577"/>
              <a:gd name="connsiteY121" fmla="*/ 559321 h 4142780"/>
              <a:gd name="connsiteX122" fmla="*/ 1753 w 2970577"/>
              <a:gd name="connsiteY122" fmla="*/ 561073 h 4142780"/>
              <a:gd name="connsiteX123" fmla="*/ 0 w 2970577"/>
              <a:gd name="connsiteY123" fmla="*/ 559321 h 4142780"/>
              <a:gd name="connsiteX124" fmla="*/ 1753 w 2970577"/>
              <a:gd name="connsiteY124" fmla="*/ 557569 h 4142780"/>
              <a:gd name="connsiteX125" fmla="*/ 597421 w 2970577"/>
              <a:gd name="connsiteY125" fmla="*/ 529538 h 4142780"/>
              <a:gd name="connsiteX126" fmla="*/ 627205 w 2970577"/>
              <a:gd name="connsiteY126" fmla="*/ 559322 h 4142780"/>
              <a:gd name="connsiteX127" fmla="*/ 597421 w 2970577"/>
              <a:gd name="connsiteY127" fmla="*/ 589106 h 4142780"/>
              <a:gd name="connsiteX128" fmla="*/ 567638 w 2970577"/>
              <a:gd name="connsiteY128" fmla="*/ 559322 h 4142780"/>
              <a:gd name="connsiteX129" fmla="*/ 597421 w 2970577"/>
              <a:gd name="connsiteY129" fmla="*/ 529538 h 4142780"/>
              <a:gd name="connsiteX130" fmla="*/ 1193103 w 2970577"/>
              <a:gd name="connsiteY130" fmla="*/ 494498 h 4142780"/>
              <a:gd name="connsiteX131" fmla="*/ 1257926 w 2970577"/>
              <a:gd name="connsiteY131" fmla="*/ 559321 h 4142780"/>
              <a:gd name="connsiteX132" fmla="*/ 1193103 w 2970577"/>
              <a:gd name="connsiteY132" fmla="*/ 624144 h 4142780"/>
              <a:gd name="connsiteX133" fmla="*/ 1128280 w 2970577"/>
              <a:gd name="connsiteY133" fmla="*/ 559321 h 4142780"/>
              <a:gd name="connsiteX134" fmla="*/ 1193103 w 2970577"/>
              <a:gd name="connsiteY134" fmla="*/ 494498 h 4142780"/>
              <a:gd name="connsiteX135" fmla="*/ 1788771 w 2970577"/>
              <a:gd name="connsiteY135" fmla="*/ 462963 h 4142780"/>
              <a:gd name="connsiteX136" fmla="*/ 1888633 w 2970577"/>
              <a:gd name="connsiteY136" fmla="*/ 561073 h 4142780"/>
              <a:gd name="connsiteX137" fmla="*/ 1788771 w 2970577"/>
              <a:gd name="connsiteY137" fmla="*/ 659183 h 4142780"/>
              <a:gd name="connsiteX138" fmla="*/ 1688909 w 2970577"/>
              <a:gd name="connsiteY138" fmla="*/ 561073 h 4142780"/>
              <a:gd name="connsiteX139" fmla="*/ 1788771 w 2970577"/>
              <a:gd name="connsiteY139" fmla="*/ 462963 h 4142780"/>
              <a:gd name="connsiteX140" fmla="*/ 2382688 w 2970577"/>
              <a:gd name="connsiteY140" fmla="*/ 427924 h 4142780"/>
              <a:gd name="connsiteX141" fmla="*/ 2515838 w 2970577"/>
              <a:gd name="connsiteY141" fmla="*/ 559322 h 4142780"/>
              <a:gd name="connsiteX142" fmla="*/ 2382688 w 2970577"/>
              <a:gd name="connsiteY142" fmla="*/ 690720 h 4142780"/>
              <a:gd name="connsiteX143" fmla="*/ 2249538 w 2970577"/>
              <a:gd name="connsiteY143" fmla="*/ 559322 h 4142780"/>
              <a:gd name="connsiteX144" fmla="*/ 2382688 w 2970577"/>
              <a:gd name="connsiteY144" fmla="*/ 427924 h 4142780"/>
              <a:gd name="connsiteX145" fmla="*/ 2970577 w 2970577"/>
              <a:gd name="connsiteY145" fmla="*/ 394101 h 4142780"/>
              <a:gd name="connsiteX146" fmla="*/ 2970577 w 2970577"/>
              <a:gd name="connsiteY146" fmla="*/ 724541 h 4142780"/>
              <a:gd name="connsiteX147" fmla="*/ 2911819 w 2970577"/>
              <a:gd name="connsiteY147" fmla="*/ 712679 h 4142780"/>
              <a:gd name="connsiteX148" fmla="*/ 2810167 w 2970577"/>
              <a:gd name="connsiteY148" fmla="*/ 559321 h 4142780"/>
              <a:gd name="connsiteX149" fmla="*/ 2911819 w 2970577"/>
              <a:gd name="connsiteY149" fmla="*/ 405964 h 4142780"/>
              <a:gd name="connsiteX150" fmla="*/ 2811895 w 2970577"/>
              <a:gd name="connsiteY150" fmla="*/ 0 h 4142780"/>
              <a:gd name="connsiteX151" fmla="*/ 2970577 w 2970577"/>
              <a:gd name="connsiteY151" fmla="*/ 0 h 4142780"/>
              <a:gd name="connsiteX152" fmla="*/ 2970577 w 2970577"/>
              <a:gd name="connsiteY152" fmla="*/ 135527 h 4142780"/>
              <a:gd name="connsiteX153" fmla="*/ 2911527 w 2970577"/>
              <a:gd name="connsiteY153" fmla="*/ 123606 h 4142780"/>
              <a:gd name="connsiteX154" fmla="*/ 2814384 w 2970577"/>
              <a:gd name="connsiteY154" fmla="*/ 16461 h 4142780"/>
              <a:gd name="connsiteX155" fmla="*/ 2253281 w 2970577"/>
              <a:gd name="connsiteY155" fmla="*/ 0 h 4142780"/>
              <a:gd name="connsiteX156" fmla="*/ 2512099 w 2970577"/>
              <a:gd name="connsiteY156" fmla="*/ 0 h 4142780"/>
              <a:gd name="connsiteX157" fmla="*/ 2508605 w 2970577"/>
              <a:gd name="connsiteY157" fmla="*/ 17528 h 4142780"/>
              <a:gd name="connsiteX158" fmla="*/ 2382690 w 2970577"/>
              <a:gd name="connsiteY158" fmla="*/ 102060 h 4142780"/>
              <a:gd name="connsiteX159" fmla="*/ 2256775 w 2970577"/>
              <a:gd name="connsiteY159" fmla="*/ 17528 h 4142780"/>
              <a:gd name="connsiteX160" fmla="*/ 1692621 w 2970577"/>
              <a:gd name="connsiteY160" fmla="*/ 0 h 4142780"/>
              <a:gd name="connsiteX161" fmla="*/ 1881421 w 2970577"/>
              <a:gd name="connsiteY161" fmla="*/ 0 h 4142780"/>
              <a:gd name="connsiteX162" fmla="*/ 1880650 w 2970577"/>
              <a:gd name="connsiteY162" fmla="*/ 3888 h 4142780"/>
              <a:gd name="connsiteX163" fmla="*/ 1787021 w 2970577"/>
              <a:gd name="connsiteY163" fmla="*/ 67019 h 4142780"/>
              <a:gd name="connsiteX164" fmla="*/ 1693392 w 2970577"/>
              <a:gd name="connsiteY164" fmla="*/ 3888 h 4142780"/>
              <a:gd name="connsiteX165" fmla="*/ 1139824 w 2970577"/>
              <a:gd name="connsiteY165" fmla="*/ 0 h 4142780"/>
              <a:gd name="connsiteX166" fmla="*/ 1246377 w 2970577"/>
              <a:gd name="connsiteY166" fmla="*/ 0 h 4142780"/>
              <a:gd name="connsiteX167" fmla="*/ 1241420 w 2970577"/>
              <a:gd name="connsiteY167" fmla="*/ 11968 h 4142780"/>
              <a:gd name="connsiteX168" fmla="*/ 1193105 w 2970577"/>
              <a:gd name="connsiteY168" fmla="*/ 31980 h 4142780"/>
              <a:gd name="connsiteX169" fmla="*/ 1144783 w 2970577"/>
              <a:gd name="connsiteY169" fmla="*/ 11968 h 4142780"/>
            </a:gdLst>
            <a:ahLst/>
            <a:cxnLst/>
            <a:rect l="l" t="t" r="r" b="b"/>
            <a:pathLst>
              <a:path w="2970577" h="4142780">
                <a:moveTo>
                  <a:pt x="2382675" y="4131579"/>
                </a:moveTo>
                <a:cubicBezTo>
                  <a:pt x="2384610" y="4131579"/>
                  <a:pt x="2386179" y="4133148"/>
                  <a:pt x="2386179" y="4135083"/>
                </a:cubicBezTo>
                <a:cubicBezTo>
                  <a:pt x="2386179" y="4137018"/>
                  <a:pt x="2384610" y="4138587"/>
                  <a:pt x="2382675" y="4138587"/>
                </a:cubicBezTo>
                <a:cubicBezTo>
                  <a:pt x="2380740" y="4138587"/>
                  <a:pt x="2379171" y="4137018"/>
                  <a:pt x="2379171" y="4135083"/>
                </a:cubicBezTo>
                <a:cubicBezTo>
                  <a:pt x="2379171" y="4133148"/>
                  <a:pt x="2380740" y="4131579"/>
                  <a:pt x="2382675" y="4131579"/>
                </a:cubicBezTo>
                <a:close/>
                <a:moveTo>
                  <a:pt x="2970577" y="4123882"/>
                </a:moveTo>
                <a:lnTo>
                  <a:pt x="2970577" y="4142780"/>
                </a:lnTo>
                <a:lnTo>
                  <a:pt x="2968433" y="4142003"/>
                </a:lnTo>
                <a:cubicBezTo>
                  <a:pt x="2965897" y="4139784"/>
                  <a:pt x="2964328" y="4136718"/>
                  <a:pt x="2964328" y="4133331"/>
                </a:cubicBezTo>
                <a:cubicBezTo>
                  <a:pt x="2964328" y="4129945"/>
                  <a:pt x="2965897" y="4126879"/>
                  <a:pt x="2968433" y="4124659"/>
                </a:cubicBezTo>
                <a:close/>
                <a:moveTo>
                  <a:pt x="1787008" y="3532406"/>
                </a:moveTo>
                <a:cubicBezTo>
                  <a:pt x="1790878" y="3532406"/>
                  <a:pt x="1794016" y="3534759"/>
                  <a:pt x="1794016" y="3537662"/>
                </a:cubicBezTo>
                <a:cubicBezTo>
                  <a:pt x="1794016" y="3540565"/>
                  <a:pt x="1790878" y="3542918"/>
                  <a:pt x="1787008" y="3542918"/>
                </a:cubicBezTo>
                <a:cubicBezTo>
                  <a:pt x="1783138" y="3542918"/>
                  <a:pt x="1780000" y="3540565"/>
                  <a:pt x="1780000" y="3537662"/>
                </a:cubicBezTo>
                <a:cubicBezTo>
                  <a:pt x="1780000" y="3534759"/>
                  <a:pt x="1783138" y="3532406"/>
                  <a:pt x="1787008" y="3532406"/>
                </a:cubicBezTo>
                <a:close/>
                <a:moveTo>
                  <a:pt x="2384428" y="3511383"/>
                </a:moveTo>
                <a:cubicBezTo>
                  <a:pt x="2398942" y="3511383"/>
                  <a:pt x="2410708" y="3523149"/>
                  <a:pt x="2410708" y="3537663"/>
                </a:cubicBezTo>
                <a:cubicBezTo>
                  <a:pt x="2410708" y="3552177"/>
                  <a:pt x="2398942" y="3563943"/>
                  <a:pt x="2384428" y="3563943"/>
                </a:cubicBezTo>
                <a:cubicBezTo>
                  <a:pt x="2369914" y="3563943"/>
                  <a:pt x="2358148" y="3552177"/>
                  <a:pt x="2358148" y="3537663"/>
                </a:cubicBezTo>
                <a:cubicBezTo>
                  <a:pt x="2358148" y="3523149"/>
                  <a:pt x="2369914" y="3511383"/>
                  <a:pt x="2384428" y="3511383"/>
                </a:cubicBezTo>
                <a:close/>
                <a:moveTo>
                  <a:pt x="2970577" y="3495431"/>
                </a:moveTo>
                <a:lnTo>
                  <a:pt x="2970577" y="3583397"/>
                </a:lnTo>
                <a:lnTo>
                  <a:pt x="2960614" y="3581386"/>
                </a:lnTo>
                <a:cubicBezTo>
                  <a:pt x="2944265" y="3574471"/>
                  <a:pt x="2932793" y="3558282"/>
                  <a:pt x="2932793" y="3539414"/>
                </a:cubicBezTo>
                <a:cubicBezTo>
                  <a:pt x="2932793" y="3520547"/>
                  <a:pt x="2944265" y="3504358"/>
                  <a:pt x="2960614" y="3497443"/>
                </a:cubicBezTo>
                <a:close/>
                <a:moveTo>
                  <a:pt x="1191342" y="2936738"/>
                </a:moveTo>
                <a:cubicBezTo>
                  <a:pt x="1195212" y="2936738"/>
                  <a:pt x="1198350" y="2939091"/>
                  <a:pt x="1198350" y="2941994"/>
                </a:cubicBezTo>
                <a:cubicBezTo>
                  <a:pt x="1198350" y="2944897"/>
                  <a:pt x="1195212" y="2947250"/>
                  <a:pt x="1191342" y="2947250"/>
                </a:cubicBezTo>
                <a:cubicBezTo>
                  <a:pt x="1187472" y="2947250"/>
                  <a:pt x="1184334" y="2944897"/>
                  <a:pt x="1184334" y="2941994"/>
                </a:cubicBezTo>
                <a:cubicBezTo>
                  <a:pt x="1184334" y="2939091"/>
                  <a:pt x="1187472" y="2936738"/>
                  <a:pt x="1191342" y="2936738"/>
                </a:cubicBezTo>
                <a:close/>
                <a:moveTo>
                  <a:pt x="1787010" y="2912211"/>
                </a:moveTo>
                <a:cubicBezTo>
                  <a:pt x="1804427" y="2912211"/>
                  <a:pt x="1818546" y="2926330"/>
                  <a:pt x="1818546" y="2943747"/>
                </a:cubicBezTo>
                <a:cubicBezTo>
                  <a:pt x="1818546" y="2961164"/>
                  <a:pt x="1804427" y="2975283"/>
                  <a:pt x="1787010" y="2975283"/>
                </a:cubicBezTo>
                <a:cubicBezTo>
                  <a:pt x="1769593" y="2975283"/>
                  <a:pt x="1755474" y="2961164"/>
                  <a:pt x="1755474" y="2943747"/>
                </a:cubicBezTo>
                <a:cubicBezTo>
                  <a:pt x="1755474" y="2926330"/>
                  <a:pt x="1769593" y="2912211"/>
                  <a:pt x="1787010" y="2912211"/>
                </a:cubicBezTo>
                <a:close/>
                <a:moveTo>
                  <a:pt x="2384430" y="2887683"/>
                </a:moveTo>
                <a:cubicBezTo>
                  <a:pt x="2414425" y="2887683"/>
                  <a:pt x="2438741" y="2911999"/>
                  <a:pt x="2438741" y="2941994"/>
                </a:cubicBezTo>
                <a:cubicBezTo>
                  <a:pt x="2438741" y="2971989"/>
                  <a:pt x="2414425" y="2996305"/>
                  <a:pt x="2384430" y="2996305"/>
                </a:cubicBezTo>
                <a:cubicBezTo>
                  <a:pt x="2354435" y="2996305"/>
                  <a:pt x="2330119" y="2971989"/>
                  <a:pt x="2330119" y="2941994"/>
                </a:cubicBezTo>
                <a:cubicBezTo>
                  <a:pt x="2330119" y="2911999"/>
                  <a:pt x="2354435" y="2887683"/>
                  <a:pt x="2384430" y="2887683"/>
                </a:cubicBezTo>
                <a:close/>
                <a:moveTo>
                  <a:pt x="2970577" y="2871733"/>
                </a:moveTo>
                <a:lnTo>
                  <a:pt x="2970577" y="3015761"/>
                </a:lnTo>
                <a:lnTo>
                  <a:pt x="2949705" y="3011548"/>
                </a:lnTo>
                <a:cubicBezTo>
                  <a:pt x="2923295" y="3000377"/>
                  <a:pt x="2904764" y="2974226"/>
                  <a:pt x="2904764" y="2943747"/>
                </a:cubicBezTo>
                <a:cubicBezTo>
                  <a:pt x="2904764" y="2913268"/>
                  <a:pt x="2923295" y="2887117"/>
                  <a:pt x="2949705" y="2875947"/>
                </a:cubicBezTo>
                <a:close/>
                <a:moveTo>
                  <a:pt x="595669" y="2344574"/>
                </a:moveTo>
                <a:cubicBezTo>
                  <a:pt x="597604" y="2344574"/>
                  <a:pt x="599172" y="2346143"/>
                  <a:pt x="599172" y="2348078"/>
                </a:cubicBezTo>
                <a:cubicBezTo>
                  <a:pt x="599172" y="2350013"/>
                  <a:pt x="597604" y="2351582"/>
                  <a:pt x="595669" y="2351582"/>
                </a:cubicBezTo>
                <a:cubicBezTo>
                  <a:pt x="593734" y="2351582"/>
                  <a:pt x="592164" y="2350013"/>
                  <a:pt x="592164" y="2348078"/>
                </a:cubicBezTo>
                <a:cubicBezTo>
                  <a:pt x="592164" y="2346143"/>
                  <a:pt x="593734" y="2344574"/>
                  <a:pt x="595669" y="2344574"/>
                </a:cubicBezTo>
                <a:close/>
                <a:moveTo>
                  <a:pt x="1193096" y="2320046"/>
                </a:moveTo>
                <a:cubicBezTo>
                  <a:pt x="1207610" y="2320046"/>
                  <a:pt x="1219376" y="2331812"/>
                  <a:pt x="1219376" y="2346326"/>
                </a:cubicBezTo>
                <a:cubicBezTo>
                  <a:pt x="1219376" y="2360840"/>
                  <a:pt x="1207610" y="2372606"/>
                  <a:pt x="1193096" y="2372606"/>
                </a:cubicBezTo>
                <a:cubicBezTo>
                  <a:pt x="1178582" y="2372606"/>
                  <a:pt x="1166816" y="2360840"/>
                  <a:pt x="1166816" y="2346326"/>
                </a:cubicBezTo>
                <a:cubicBezTo>
                  <a:pt x="1166816" y="2331812"/>
                  <a:pt x="1178582" y="2320046"/>
                  <a:pt x="1193096" y="2320046"/>
                </a:cubicBezTo>
                <a:close/>
                <a:moveTo>
                  <a:pt x="1788764" y="2292015"/>
                </a:moveTo>
                <a:cubicBezTo>
                  <a:pt x="1818759" y="2292015"/>
                  <a:pt x="1843075" y="2316331"/>
                  <a:pt x="1843075" y="2346326"/>
                </a:cubicBezTo>
                <a:cubicBezTo>
                  <a:pt x="1843075" y="2376321"/>
                  <a:pt x="1818759" y="2400637"/>
                  <a:pt x="1788764" y="2400637"/>
                </a:cubicBezTo>
                <a:cubicBezTo>
                  <a:pt x="1758769" y="2400637"/>
                  <a:pt x="1734453" y="2376321"/>
                  <a:pt x="1734453" y="2346326"/>
                </a:cubicBezTo>
                <a:cubicBezTo>
                  <a:pt x="1734453" y="2316331"/>
                  <a:pt x="1758769" y="2292015"/>
                  <a:pt x="1788764" y="2292015"/>
                </a:cubicBezTo>
                <a:close/>
                <a:moveTo>
                  <a:pt x="2382681" y="2267487"/>
                </a:moveTo>
                <a:cubicBezTo>
                  <a:pt x="2427190" y="2267487"/>
                  <a:pt x="2463272" y="2303569"/>
                  <a:pt x="2463272" y="2348078"/>
                </a:cubicBezTo>
                <a:cubicBezTo>
                  <a:pt x="2463272" y="2392587"/>
                  <a:pt x="2427190" y="2428669"/>
                  <a:pt x="2382681" y="2428669"/>
                </a:cubicBezTo>
                <a:cubicBezTo>
                  <a:pt x="2338172" y="2428669"/>
                  <a:pt x="2302090" y="2392587"/>
                  <a:pt x="2302090" y="2348078"/>
                </a:cubicBezTo>
                <a:cubicBezTo>
                  <a:pt x="2302090" y="2303569"/>
                  <a:pt x="2338172" y="2267487"/>
                  <a:pt x="2382681" y="2267487"/>
                </a:cubicBezTo>
                <a:close/>
                <a:moveTo>
                  <a:pt x="2970577" y="2244556"/>
                </a:moveTo>
                <a:lnTo>
                  <a:pt x="2970577" y="2448096"/>
                </a:lnTo>
                <a:lnTo>
                  <a:pt x="2938795" y="2441569"/>
                </a:lnTo>
                <a:cubicBezTo>
                  <a:pt x="2902324" y="2425877"/>
                  <a:pt x="2876734" y="2389141"/>
                  <a:pt x="2876734" y="2346326"/>
                </a:cubicBezTo>
                <a:cubicBezTo>
                  <a:pt x="2876734" y="2303511"/>
                  <a:pt x="2902324" y="2266775"/>
                  <a:pt x="2938795" y="2251083"/>
                </a:cubicBezTo>
                <a:close/>
                <a:moveTo>
                  <a:pt x="597420" y="1738394"/>
                </a:moveTo>
                <a:cubicBezTo>
                  <a:pt x="604193" y="1738394"/>
                  <a:pt x="609684" y="1743885"/>
                  <a:pt x="609684" y="1750658"/>
                </a:cubicBezTo>
                <a:cubicBezTo>
                  <a:pt x="609684" y="1757431"/>
                  <a:pt x="604193" y="1762922"/>
                  <a:pt x="597420" y="1762922"/>
                </a:cubicBezTo>
                <a:cubicBezTo>
                  <a:pt x="590647" y="1762922"/>
                  <a:pt x="585156" y="1757431"/>
                  <a:pt x="585156" y="1750658"/>
                </a:cubicBezTo>
                <a:cubicBezTo>
                  <a:pt x="585156" y="1743885"/>
                  <a:pt x="590647" y="1738394"/>
                  <a:pt x="597420" y="1738394"/>
                </a:cubicBezTo>
                <a:close/>
                <a:moveTo>
                  <a:pt x="1191345" y="1710362"/>
                </a:moveTo>
                <a:cubicBezTo>
                  <a:pt x="1214567" y="1710362"/>
                  <a:pt x="1233392" y="1729187"/>
                  <a:pt x="1233392" y="1752409"/>
                </a:cubicBezTo>
                <a:cubicBezTo>
                  <a:pt x="1233392" y="1775631"/>
                  <a:pt x="1214567" y="1794456"/>
                  <a:pt x="1191345" y="1794456"/>
                </a:cubicBezTo>
                <a:cubicBezTo>
                  <a:pt x="1168123" y="1794456"/>
                  <a:pt x="1149298" y="1775631"/>
                  <a:pt x="1149298" y="1752409"/>
                </a:cubicBezTo>
                <a:cubicBezTo>
                  <a:pt x="1149298" y="1729187"/>
                  <a:pt x="1168123" y="1710362"/>
                  <a:pt x="1191345" y="1710362"/>
                </a:cubicBezTo>
                <a:close/>
                <a:moveTo>
                  <a:pt x="1787014" y="1675323"/>
                </a:moveTo>
                <a:cubicBezTo>
                  <a:pt x="1827653" y="1675323"/>
                  <a:pt x="1860597" y="1709052"/>
                  <a:pt x="1860597" y="1750658"/>
                </a:cubicBezTo>
                <a:cubicBezTo>
                  <a:pt x="1860597" y="1792264"/>
                  <a:pt x="1827653" y="1825993"/>
                  <a:pt x="1787014" y="1825993"/>
                </a:cubicBezTo>
                <a:cubicBezTo>
                  <a:pt x="1746375" y="1825993"/>
                  <a:pt x="1713431" y="1792264"/>
                  <a:pt x="1713431" y="1750658"/>
                </a:cubicBezTo>
                <a:cubicBezTo>
                  <a:pt x="1713431" y="1709052"/>
                  <a:pt x="1746375" y="1675323"/>
                  <a:pt x="1787014" y="1675323"/>
                </a:cubicBezTo>
                <a:close/>
                <a:moveTo>
                  <a:pt x="2382682" y="1647292"/>
                </a:moveTo>
                <a:cubicBezTo>
                  <a:pt x="2438802" y="1647292"/>
                  <a:pt x="2484296" y="1693571"/>
                  <a:pt x="2484296" y="1750658"/>
                </a:cubicBezTo>
                <a:cubicBezTo>
                  <a:pt x="2484296" y="1807745"/>
                  <a:pt x="2438802" y="1854024"/>
                  <a:pt x="2382682" y="1854024"/>
                </a:cubicBezTo>
                <a:cubicBezTo>
                  <a:pt x="2326562" y="1854024"/>
                  <a:pt x="2281068" y="1807745"/>
                  <a:pt x="2281068" y="1750658"/>
                </a:cubicBezTo>
                <a:cubicBezTo>
                  <a:pt x="2281068" y="1693571"/>
                  <a:pt x="2326562" y="1647292"/>
                  <a:pt x="2382682" y="1647292"/>
                </a:cubicBezTo>
                <a:close/>
                <a:moveTo>
                  <a:pt x="2970577" y="1624334"/>
                </a:moveTo>
                <a:lnTo>
                  <a:pt x="2970577" y="1880487"/>
                </a:lnTo>
                <a:lnTo>
                  <a:pt x="2927887" y="1871868"/>
                </a:lnTo>
                <a:cubicBezTo>
                  <a:pt x="2881355" y="1852187"/>
                  <a:pt x="2848705" y="1806112"/>
                  <a:pt x="2848705" y="1752410"/>
                </a:cubicBezTo>
                <a:cubicBezTo>
                  <a:pt x="2848705" y="1698709"/>
                  <a:pt x="2881355" y="1652634"/>
                  <a:pt x="2927887" y="1632952"/>
                </a:cubicBezTo>
                <a:close/>
                <a:moveTo>
                  <a:pt x="597421" y="1132214"/>
                </a:moveTo>
                <a:cubicBezTo>
                  <a:pt x="610000" y="1132214"/>
                  <a:pt x="620197" y="1142411"/>
                  <a:pt x="620197" y="1154990"/>
                </a:cubicBezTo>
                <a:cubicBezTo>
                  <a:pt x="620197" y="1167569"/>
                  <a:pt x="610000" y="1177766"/>
                  <a:pt x="597421" y="1177766"/>
                </a:cubicBezTo>
                <a:cubicBezTo>
                  <a:pt x="584842" y="1177766"/>
                  <a:pt x="574645" y="1167569"/>
                  <a:pt x="574645" y="1154990"/>
                </a:cubicBezTo>
                <a:cubicBezTo>
                  <a:pt x="574645" y="1142411"/>
                  <a:pt x="584842" y="1132214"/>
                  <a:pt x="597421" y="1132214"/>
                </a:cubicBezTo>
                <a:close/>
                <a:moveTo>
                  <a:pt x="1191349" y="1100678"/>
                </a:moveTo>
                <a:cubicBezTo>
                  <a:pt x="1222312" y="1100678"/>
                  <a:pt x="1247412" y="1125778"/>
                  <a:pt x="1247412" y="1156741"/>
                </a:cubicBezTo>
                <a:cubicBezTo>
                  <a:pt x="1247412" y="1187704"/>
                  <a:pt x="1222312" y="1212804"/>
                  <a:pt x="1191349" y="1212804"/>
                </a:cubicBezTo>
                <a:cubicBezTo>
                  <a:pt x="1160386" y="1212804"/>
                  <a:pt x="1135286" y="1187704"/>
                  <a:pt x="1135286" y="1156741"/>
                </a:cubicBezTo>
                <a:cubicBezTo>
                  <a:pt x="1135286" y="1125778"/>
                  <a:pt x="1160386" y="1100678"/>
                  <a:pt x="1191349" y="1100678"/>
                </a:cubicBezTo>
                <a:close/>
                <a:moveTo>
                  <a:pt x="1787016" y="1065639"/>
                </a:moveTo>
                <a:cubicBezTo>
                  <a:pt x="1835396" y="1065639"/>
                  <a:pt x="1874615" y="1105642"/>
                  <a:pt x="1874615" y="1154989"/>
                </a:cubicBezTo>
                <a:cubicBezTo>
                  <a:pt x="1874615" y="1204336"/>
                  <a:pt x="1835396" y="1244339"/>
                  <a:pt x="1787016" y="1244339"/>
                </a:cubicBezTo>
                <a:cubicBezTo>
                  <a:pt x="1738636" y="1244339"/>
                  <a:pt x="1699417" y="1204336"/>
                  <a:pt x="1699417" y="1154989"/>
                </a:cubicBezTo>
                <a:cubicBezTo>
                  <a:pt x="1699417" y="1105642"/>
                  <a:pt x="1738636" y="1065639"/>
                  <a:pt x="1787016" y="1065639"/>
                </a:cubicBezTo>
                <a:close/>
                <a:moveTo>
                  <a:pt x="2380932" y="1034104"/>
                </a:moveTo>
                <a:cubicBezTo>
                  <a:pt x="2447695" y="1034104"/>
                  <a:pt x="2501818" y="1088227"/>
                  <a:pt x="2501818" y="1154990"/>
                </a:cubicBezTo>
                <a:cubicBezTo>
                  <a:pt x="2501818" y="1221753"/>
                  <a:pt x="2447695" y="1275876"/>
                  <a:pt x="2380932" y="1275876"/>
                </a:cubicBezTo>
                <a:cubicBezTo>
                  <a:pt x="2314169" y="1275876"/>
                  <a:pt x="2260046" y="1221753"/>
                  <a:pt x="2260046" y="1154990"/>
                </a:cubicBezTo>
                <a:cubicBezTo>
                  <a:pt x="2260046" y="1088227"/>
                  <a:pt x="2314169" y="1034104"/>
                  <a:pt x="2380932" y="1034104"/>
                </a:cubicBezTo>
                <a:close/>
                <a:moveTo>
                  <a:pt x="2970577" y="1004156"/>
                </a:moveTo>
                <a:lnTo>
                  <a:pt x="2970577" y="1305822"/>
                </a:lnTo>
                <a:lnTo>
                  <a:pt x="2919705" y="1295432"/>
                </a:lnTo>
                <a:cubicBezTo>
                  <a:pt x="2865628" y="1272293"/>
                  <a:pt x="2827683" y="1218124"/>
                  <a:pt x="2827683" y="1154989"/>
                </a:cubicBezTo>
                <a:cubicBezTo>
                  <a:pt x="2827683" y="1091854"/>
                  <a:pt x="2865628" y="1037685"/>
                  <a:pt x="2919705" y="1014546"/>
                </a:cubicBezTo>
                <a:close/>
                <a:moveTo>
                  <a:pt x="1753" y="557569"/>
                </a:moveTo>
                <a:cubicBezTo>
                  <a:pt x="2721" y="557569"/>
                  <a:pt x="3505" y="558353"/>
                  <a:pt x="3505" y="559321"/>
                </a:cubicBezTo>
                <a:cubicBezTo>
                  <a:pt x="3505" y="560288"/>
                  <a:pt x="2721" y="561073"/>
                  <a:pt x="1753" y="561073"/>
                </a:cubicBezTo>
                <a:cubicBezTo>
                  <a:pt x="786" y="561073"/>
                  <a:pt x="0" y="560288"/>
                  <a:pt x="0" y="559321"/>
                </a:cubicBezTo>
                <a:cubicBezTo>
                  <a:pt x="0" y="558353"/>
                  <a:pt x="786" y="557569"/>
                  <a:pt x="1753" y="557569"/>
                </a:cubicBezTo>
                <a:close/>
                <a:moveTo>
                  <a:pt x="597421" y="529538"/>
                </a:moveTo>
                <a:cubicBezTo>
                  <a:pt x="613870" y="529538"/>
                  <a:pt x="627205" y="542873"/>
                  <a:pt x="627205" y="559322"/>
                </a:cubicBezTo>
                <a:cubicBezTo>
                  <a:pt x="627205" y="575771"/>
                  <a:pt x="613870" y="589106"/>
                  <a:pt x="597421" y="589106"/>
                </a:cubicBezTo>
                <a:cubicBezTo>
                  <a:pt x="580972" y="589106"/>
                  <a:pt x="567638" y="575771"/>
                  <a:pt x="567638" y="559322"/>
                </a:cubicBezTo>
                <a:cubicBezTo>
                  <a:pt x="567638" y="542873"/>
                  <a:pt x="580972" y="529538"/>
                  <a:pt x="597421" y="529538"/>
                </a:cubicBezTo>
                <a:close/>
                <a:moveTo>
                  <a:pt x="1193103" y="494498"/>
                </a:moveTo>
                <a:cubicBezTo>
                  <a:pt x="1228904" y="494498"/>
                  <a:pt x="1257926" y="523520"/>
                  <a:pt x="1257926" y="559321"/>
                </a:cubicBezTo>
                <a:cubicBezTo>
                  <a:pt x="1257926" y="595122"/>
                  <a:pt x="1228904" y="624144"/>
                  <a:pt x="1193103" y="624144"/>
                </a:cubicBezTo>
                <a:cubicBezTo>
                  <a:pt x="1157302" y="624144"/>
                  <a:pt x="1128280" y="595122"/>
                  <a:pt x="1128280" y="559321"/>
                </a:cubicBezTo>
                <a:cubicBezTo>
                  <a:pt x="1128280" y="523520"/>
                  <a:pt x="1157302" y="494498"/>
                  <a:pt x="1193103" y="494498"/>
                </a:cubicBezTo>
                <a:close/>
                <a:moveTo>
                  <a:pt x="1788771" y="462963"/>
                </a:moveTo>
                <a:cubicBezTo>
                  <a:pt x="1843923" y="462963"/>
                  <a:pt x="1888633" y="506888"/>
                  <a:pt x="1888633" y="561073"/>
                </a:cubicBezTo>
                <a:cubicBezTo>
                  <a:pt x="1888633" y="615258"/>
                  <a:pt x="1843923" y="659183"/>
                  <a:pt x="1788771" y="659183"/>
                </a:cubicBezTo>
                <a:cubicBezTo>
                  <a:pt x="1733619" y="659183"/>
                  <a:pt x="1688909" y="615258"/>
                  <a:pt x="1688909" y="561073"/>
                </a:cubicBezTo>
                <a:cubicBezTo>
                  <a:pt x="1688909" y="506888"/>
                  <a:pt x="1733619" y="462963"/>
                  <a:pt x="1788771" y="462963"/>
                </a:cubicBezTo>
                <a:close/>
                <a:moveTo>
                  <a:pt x="2382688" y="427924"/>
                </a:moveTo>
                <a:cubicBezTo>
                  <a:pt x="2456225" y="427924"/>
                  <a:pt x="2515838" y="486753"/>
                  <a:pt x="2515838" y="559322"/>
                </a:cubicBezTo>
                <a:cubicBezTo>
                  <a:pt x="2515838" y="631891"/>
                  <a:pt x="2456225" y="690720"/>
                  <a:pt x="2382688" y="690720"/>
                </a:cubicBezTo>
                <a:cubicBezTo>
                  <a:pt x="2309151" y="690720"/>
                  <a:pt x="2249538" y="631891"/>
                  <a:pt x="2249538" y="559322"/>
                </a:cubicBezTo>
                <a:cubicBezTo>
                  <a:pt x="2249538" y="486753"/>
                  <a:pt x="2309151" y="427924"/>
                  <a:pt x="2382688" y="427924"/>
                </a:cubicBezTo>
                <a:close/>
                <a:moveTo>
                  <a:pt x="2970577" y="394101"/>
                </a:moveTo>
                <a:lnTo>
                  <a:pt x="2970577" y="724541"/>
                </a:lnTo>
                <a:lnTo>
                  <a:pt x="2911819" y="712679"/>
                </a:lnTo>
                <a:cubicBezTo>
                  <a:pt x="2852082" y="687412"/>
                  <a:pt x="2810167" y="628262"/>
                  <a:pt x="2810167" y="559321"/>
                </a:cubicBezTo>
                <a:cubicBezTo>
                  <a:pt x="2810167" y="490380"/>
                  <a:pt x="2852082" y="431230"/>
                  <a:pt x="2911819" y="405964"/>
                </a:cubicBezTo>
                <a:close/>
                <a:moveTo>
                  <a:pt x="2811895" y="0"/>
                </a:moveTo>
                <a:lnTo>
                  <a:pt x="2970577" y="0"/>
                </a:lnTo>
                <a:lnTo>
                  <a:pt x="2970577" y="135527"/>
                </a:lnTo>
                <a:lnTo>
                  <a:pt x="2911527" y="123606"/>
                </a:lnTo>
                <a:cubicBezTo>
                  <a:pt x="2865310" y="104057"/>
                  <a:pt x="2829434" y="64847"/>
                  <a:pt x="2814384" y="16461"/>
                </a:cubicBezTo>
                <a:close/>
                <a:moveTo>
                  <a:pt x="2253281" y="0"/>
                </a:moveTo>
                <a:lnTo>
                  <a:pt x="2512099" y="0"/>
                </a:lnTo>
                <a:lnTo>
                  <a:pt x="2508605" y="17528"/>
                </a:lnTo>
                <a:cubicBezTo>
                  <a:pt x="2487860" y="67204"/>
                  <a:pt x="2439294" y="102060"/>
                  <a:pt x="2382690" y="102060"/>
                </a:cubicBezTo>
                <a:cubicBezTo>
                  <a:pt x="2326086" y="102060"/>
                  <a:pt x="2277520" y="67204"/>
                  <a:pt x="2256775" y="17528"/>
                </a:cubicBezTo>
                <a:close/>
                <a:moveTo>
                  <a:pt x="1692621" y="0"/>
                </a:moveTo>
                <a:lnTo>
                  <a:pt x="1881421" y="0"/>
                </a:lnTo>
                <a:lnTo>
                  <a:pt x="1880650" y="3888"/>
                </a:lnTo>
                <a:cubicBezTo>
                  <a:pt x="1865224" y="40987"/>
                  <a:pt x="1829111" y="67019"/>
                  <a:pt x="1787021" y="67019"/>
                </a:cubicBezTo>
                <a:cubicBezTo>
                  <a:pt x="1744931" y="67019"/>
                  <a:pt x="1708818" y="40987"/>
                  <a:pt x="1693392" y="3888"/>
                </a:cubicBezTo>
                <a:close/>
                <a:moveTo>
                  <a:pt x="1139824" y="0"/>
                </a:moveTo>
                <a:lnTo>
                  <a:pt x="1246377" y="0"/>
                </a:lnTo>
                <a:lnTo>
                  <a:pt x="1241420" y="11968"/>
                </a:lnTo>
                <a:cubicBezTo>
                  <a:pt x="1229055" y="24332"/>
                  <a:pt x="1211973" y="31980"/>
                  <a:pt x="1193105" y="31980"/>
                </a:cubicBezTo>
                <a:cubicBezTo>
                  <a:pt x="1174237" y="31980"/>
                  <a:pt x="1157151" y="24332"/>
                  <a:pt x="1144783" y="11968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0769" y="302413"/>
            <a:ext cx="173288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 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-144210" y="241680"/>
            <a:ext cx="1013900" cy="225030"/>
          </a:xfrm>
          <a:custGeom>
            <a:avLst/>
            <a:gdLst>
              <a:gd name="connsiteX0" fmla="*/ 0 w 1013900"/>
              <a:gd name="connsiteY0" fmla="*/ 118558 h 225030"/>
              <a:gd name="connsiteX1" fmla="*/ 118558 w 1013900"/>
              <a:gd name="connsiteY1" fmla="*/ 0 h 225030"/>
              <a:gd name="connsiteX2" fmla="*/ 901385 w 1013900"/>
              <a:gd name="connsiteY2" fmla="*/ 0 h 225030"/>
              <a:gd name="connsiteX3" fmla="*/ 1013900 w 1013900"/>
              <a:gd name="connsiteY3" fmla="*/ 112515 h 225030"/>
              <a:gd name="connsiteX4" fmla="*/ 901385 w 1013900"/>
              <a:gd name="connsiteY4" fmla="*/ 225030 h 225030"/>
              <a:gd name="connsiteX5" fmla="*/ 106473 w 1013900"/>
              <a:gd name="connsiteY5" fmla="*/ 225030 h 225030"/>
            </a:gdLst>
            <a:ahLst/>
            <a:cxnLst/>
            <a:rect l="l" t="t" r="r" b="b"/>
            <a:pathLst>
              <a:path w="1013900" h="225030">
                <a:moveTo>
                  <a:pt x="0" y="118558"/>
                </a:moveTo>
                <a:lnTo>
                  <a:pt x="118558" y="0"/>
                </a:lnTo>
                <a:lnTo>
                  <a:pt x="901385" y="0"/>
                </a:lnTo>
                <a:cubicBezTo>
                  <a:pt x="963525" y="0"/>
                  <a:pt x="1013900" y="50375"/>
                  <a:pt x="1013900" y="112515"/>
                </a:cubicBezTo>
                <a:cubicBezTo>
                  <a:pt x="1013900" y="174655"/>
                  <a:pt x="963525" y="225030"/>
                  <a:pt x="901385" y="225030"/>
                </a:cubicBezTo>
                <a:lnTo>
                  <a:pt x="106473" y="22503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-189418" y="592500"/>
            <a:ext cx="945573" cy="144088"/>
          </a:xfrm>
          <a:custGeom>
            <a:avLst/>
            <a:gdLst>
              <a:gd name="connsiteX0" fmla="*/ 0 w 945573"/>
              <a:gd name="connsiteY0" fmla="*/ 0 h 144088"/>
              <a:gd name="connsiteX1" fmla="*/ 873529 w 945573"/>
              <a:gd name="connsiteY1" fmla="*/ 0 h 144088"/>
              <a:gd name="connsiteX2" fmla="*/ 945573 w 945573"/>
              <a:gd name="connsiteY2" fmla="*/ 72044 h 144088"/>
              <a:gd name="connsiteX3" fmla="*/ 873529 w 945573"/>
              <a:gd name="connsiteY3" fmla="*/ 144088 h 144088"/>
              <a:gd name="connsiteX4" fmla="*/ 144087 w 945573"/>
              <a:gd name="connsiteY4" fmla="*/ 144088 h 144088"/>
            </a:gdLst>
            <a:ahLst/>
            <a:cxnLst/>
            <a:rect l="l" t="t" r="r" b="b"/>
            <a:pathLst>
              <a:path w="945573" h="144088">
                <a:moveTo>
                  <a:pt x="0" y="0"/>
                </a:moveTo>
                <a:lnTo>
                  <a:pt x="873529" y="0"/>
                </a:lnTo>
                <a:cubicBezTo>
                  <a:pt x="913318" y="0"/>
                  <a:pt x="945573" y="32255"/>
                  <a:pt x="945573" y="72044"/>
                </a:cubicBezTo>
                <a:cubicBezTo>
                  <a:pt x="945573" y="111833"/>
                  <a:pt x="913318" y="144088"/>
                  <a:pt x="873529" y="144088"/>
                </a:cubicBezTo>
                <a:lnTo>
                  <a:pt x="144087" y="144088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000"/>
                </a:schemeClr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2569845" y="564023"/>
            <a:ext cx="7140245" cy="0"/>
          </a:xfrm>
          <a:prstGeom prst="line">
            <a:avLst/>
          </a:prstGeom>
          <a:noFill/>
          <a:ln w="28575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  <a:headEnd type="none"/>
          </a:ln>
        </p:spPr>
      </p:cxnSp>
      <p:sp>
        <p:nvSpPr>
          <p:cNvPr id="9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11031" y="409576"/>
            <a:ext cx="2769939" cy="30872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4A66AC">
                        <a:alpha val="0"/>
                      </a:srgbClr>
                    </a:gs>
                    <a:gs pos="60000">
                      <a:srgbClr val="3366FF">
                        <a:alpha val="100000"/>
                      </a:srgbClr>
                    </a:gs>
                  </a:gsLst>
                  <a:lin ang="42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64419" y="483098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46239" y="3373404"/>
            <a:ext cx="8099523" cy="24177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项目背景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>
            <a:off x="509650" y="1988986"/>
            <a:ext cx="11160000" cy="293596"/>
          </a:xfrm>
          <a:custGeom>
            <a:avLst/>
            <a:gdLst>
              <a:gd name="connsiteX0" fmla="*/ 242259 w 9845254"/>
              <a:gd name="connsiteY0" fmla="*/ 0 h 293596"/>
              <a:gd name="connsiteX1" fmla="*/ 9602995 w 9845254"/>
              <a:gd name="connsiteY1" fmla="*/ 0 h 293596"/>
              <a:gd name="connsiteX2" fmla="*/ 9845254 w 9845254"/>
              <a:gd name="connsiteY2" fmla="*/ 242259 h 293596"/>
              <a:gd name="connsiteX3" fmla="*/ 9845254 w 9845254"/>
              <a:gd name="connsiteY3" fmla="*/ 293596 h 293596"/>
              <a:gd name="connsiteX4" fmla="*/ 9602995 w 9845254"/>
              <a:gd name="connsiteY4" fmla="*/ 51337 h 293596"/>
              <a:gd name="connsiteX5" fmla="*/ 242259 w 9845254"/>
              <a:gd name="connsiteY5" fmla="*/ 51337 h 293596"/>
              <a:gd name="connsiteX6" fmla="*/ 0 w 9845254"/>
              <a:gd name="connsiteY6" fmla="*/ 293596 h 293596"/>
              <a:gd name="connsiteX7" fmla="*/ 0 w 9845254"/>
              <a:gd name="connsiteY7" fmla="*/ 242259 h 293596"/>
              <a:gd name="connsiteX8" fmla="*/ 242259 w 9845254"/>
              <a:gd name="connsiteY8" fmla="*/ 0 h 293596"/>
            </a:gdLst>
            <a:ahLst/>
            <a:cxnLst/>
            <a:rect l="l" t="t" r="r" b="b"/>
            <a:pathLst>
              <a:path w="9845254" h="293596">
                <a:moveTo>
                  <a:pt x="242259" y="0"/>
                </a:moveTo>
                <a:lnTo>
                  <a:pt x="9602995" y="0"/>
                </a:lnTo>
                <a:cubicBezTo>
                  <a:pt x="9736791" y="0"/>
                  <a:pt x="9845254" y="108463"/>
                  <a:pt x="9845254" y="242259"/>
                </a:cubicBezTo>
                <a:lnTo>
                  <a:pt x="9845254" y="293596"/>
                </a:lnTo>
                <a:cubicBezTo>
                  <a:pt x="9845254" y="159800"/>
                  <a:pt x="9736791" y="51337"/>
                  <a:pt x="9602995" y="51337"/>
                </a:cubicBezTo>
                <a:lnTo>
                  <a:pt x="242259" y="51337"/>
                </a:lnTo>
                <a:cubicBezTo>
                  <a:pt x="108463" y="51337"/>
                  <a:pt x="0" y="159800"/>
                  <a:pt x="0" y="293596"/>
                </a:cubicBezTo>
                <a:lnTo>
                  <a:pt x="0" y="242259"/>
                </a:lnTo>
                <a:cubicBezTo>
                  <a:pt x="0" y="108463"/>
                  <a:pt x="108463" y="0"/>
                  <a:pt x="242259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509905" y="2040255"/>
            <a:ext cx="11160125" cy="3076575"/>
          </a:xfrm>
          <a:prstGeom prst="roundRect">
            <a:avLst>
              <a:gd name="adj" fmla="val 886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873250" y="3058737"/>
            <a:ext cx="324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Source Han Sans" panose="020B0400000000000000" charset="-122"/>
                <a:sym typeface="+mn-ea"/>
              </a:rPr>
              <a:t>学生离宿常忘关电，致电器空耗，浪费电力且存安全隐患</a:t>
            </a:r>
            <a:endParaRPr kumimoji="1" lang="zh-CN" altLang="en-US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WPS灵秀黑" charset="-122"/>
              <a:ea typeface="WPS灵秀黑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Source Han Sans" panose="020B0400000000000000" charset="-122"/>
                <a:sym typeface="+mn-ea"/>
              </a:rPr>
              <a:t>传统电闸需手动操作，无法实时监控与自动控制。</a:t>
            </a:r>
            <a:endParaRPr kumimoji="1" lang="zh-CN" altLang="en-US" sz="1400">
              <a:latin typeface="WPS灵秀黑" charset="-122"/>
              <a:ea typeface="WPS灵秀黑" charset="-122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
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873250" y="2455210"/>
            <a:ext cx="32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管理漏洞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与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浪费隐患</a:t>
            </a:r>
            <a:endParaRPr kumimoji="1" lang="zh-CN" altLang="en-US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873250" y="1697057"/>
            <a:ext cx="576000" cy="57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945250" y="1841057"/>
            <a:ext cx="432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7"/>
            </p:custDataLst>
          </p:nvPr>
        </p:nvSpPr>
        <p:spPr>
          <a:xfrm>
            <a:off x="4469650" y="3058737"/>
            <a:ext cx="324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  <a:sym typeface="+mn-ea"/>
              </a:rPr>
              <a:t>热水器整晚开启，能源浪费严重，照明不稳定影响安全。
晚间电闸定时关闭，常致学生</a:t>
            </a: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  <a:sym typeface="+mn-ea"/>
              </a:rPr>
              <a:t>夜间使用卫生间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  <a:sym typeface="+mn-ea"/>
              </a:rPr>
              <a:t>无照明。</a:t>
            </a:r>
            <a:endParaRPr kumimoji="1" lang="zh-CN" altLang="en-US">
              <a:latin typeface="WPS灵秀黑" charset="-122"/>
              <a:ea typeface="WPS灵秀黑" charset="-122"/>
              <a:cs typeface="WPS灵秀黑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8"/>
            </p:custDataLst>
          </p:nvPr>
        </p:nvSpPr>
        <p:spPr>
          <a:xfrm>
            <a:off x="4469650" y="2455210"/>
            <a:ext cx="32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照明与热水管理混乱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9"/>
            </p:custDataLst>
          </p:nvPr>
        </p:nvSpPr>
        <p:spPr>
          <a:xfrm>
            <a:off x="4477270" y="1697057"/>
            <a:ext cx="576000" cy="57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>
            <a:off x="4549270" y="1841057"/>
            <a:ext cx="432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>
            <a:off x="8066050" y="3058736"/>
            <a:ext cx="3240000" cy="19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  <a:sym typeface="+mn-ea"/>
              </a:rPr>
              <a:t>学生手动查询电费麻烦，常因余额不足致突然断电。
缺乏直观的电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  <a:sym typeface="+mn-ea"/>
              </a:rPr>
              <a:t>量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WPS灵秀黑" charset="-122"/>
                <a:ea typeface="WPS灵秀黑" charset="-122"/>
                <a:cs typeface="WPS灵秀黑" charset="-122"/>
                <a:sym typeface="+mn-ea"/>
              </a:rPr>
              <a:t>显示，影响用电体验。</a:t>
            </a:r>
            <a:endParaRPr kumimoji="1" lang="zh-CN" altLang="en-US">
              <a:latin typeface="WPS灵秀黑" charset="-122"/>
              <a:ea typeface="WPS灵秀黑" charset="-122"/>
              <a:cs typeface="WPS灵秀黑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>
            <a:off x="8066050" y="2455210"/>
            <a:ext cx="3240000" cy="54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剩余电量获取不直接</a:t>
            </a:r>
            <a:endParaRPr kumimoji="1" lang="zh-CN" altLang="en-US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3"/>
            </p:custDataLst>
          </p:nvPr>
        </p:nvSpPr>
        <p:spPr>
          <a:xfrm>
            <a:off x="8081290" y="1697057"/>
            <a:ext cx="576000" cy="57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4"/>
            </p:custDataLst>
          </p:nvPr>
        </p:nvSpPr>
        <p:spPr>
          <a:xfrm>
            <a:off x="8153290" y="1841057"/>
            <a:ext cx="432000" cy="28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271590" y="764720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561150" y="266439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宿舍用电现状问题</a:t>
            </a:r>
            <a:endParaRPr kumimoji="1" lang="zh-CN" altLang="en-US"/>
          </a:p>
        </p:txBody>
      </p:sp>
      <p:cxnSp>
        <p:nvCxnSpPr>
          <p:cNvPr id="21" name="标题 1"/>
          <p:cNvCxnSpPr/>
          <p:nvPr/>
        </p:nvCxnSpPr>
        <p:spPr>
          <a:xfrm rot="16200000">
            <a:off x="233490" y="713920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25914" y="-1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198686"/>
            <a:ext cx="4239892" cy="3659315"/>
          </a:xfrm>
          <a:custGeom>
            <a:avLst/>
            <a:gdLst>
              <a:gd name="connsiteX0" fmla="*/ 4238139 w 4239892"/>
              <a:gd name="connsiteY0" fmla="*/ 3574006 h 3659315"/>
              <a:gd name="connsiteX1" fmla="*/ 4239892 w 4239892"/>
              <a:gd name="connsiteY1" fmla="*/ 3575758 h 3659315"/>
              <a:gd name="connsiteX2" fmla="*/ 4238139 w 4239892"/>
              <a:gd name="connsiteY2" fmla="*/ 3577509 h 3659315"/>
              <a:gd name="connsiteX3" fmla="*/ 4236387 w 4239892"/>
              <a:gd name="connsiteY3" fmla="*/ 3575758 h 3659315"/>
              <a:gd name="connsiteX4" fmla="*/ 4238139 w 4239892"/>
              <a:gd name="connsiteY4" fmla="*/ 3574006 h 3659315"/>
              <a:gd name="connsiteX5" fmla="*/ 3642471 w 4239892"/>
              <a:gd name="connsiteY5" fmla="*/ 3552983 h 3659315"/>
              <a:gd name="connsiteX6" fmla="*/ 3668751 w 4239892"/>
              <a:gd name="connsiteY6" fmla="*/ 3577511 h 3659315"/>
              <a:gd name="connsiteX7" fmla="*/ 3642471 w 4239892"/>
              <a:gd name="connsiteY7" fmla="*/ 3602039 h 3659315"/>
              <a:gd name="connsiteX8" fmla="*/ 3616191 w 4239892"/>
              <a:gd name="connsiteY8" fmla="*/ 3577511 h 3659315"/>
              <a:gd name="connsiteX9" fmla="*/ 3642471 w 4239892"/>
              <a:gd name="connsiteY9" fmla="*/ 3552983 h 3659315"/>
              <a:gd name="connsiteX10" fmla="*/ 3046803 w 4239892"/>
              <a:gd name="connsiteY10" fmla="*/ 3517943 h 3659315"/>
              <a:gd name="connsiteX11" fmla="*/ 3104618 w 4239892"/>
              <a:gd name="connsiteY11" fmla="*/ 3575759 h 3659315"/>
              <a:gd name="connsiteX12" fmla="*/ 3046803 w 4239892"/>
              <a:gd name="connsiteY12" fmla="*/ 3633574 h 3659315"/>
              <a:gd name="connsiteX13" fmla="*/ 2988988 w 4239892"/>
              <a:gd name="connsiteY13" fmla="*/ 3575759 h 3659315"/>
              <a:gd name="connsiteX14" fmla="*/ 3046803 w 4239892"/>
              <a:gd name="connsiteY14" fmla="*/ 3517943 h 3659315"/>
              <a:gd name="connsiteX15" fmla="*/ 2452887 w 4239892"/>
              <a:gd name="connsiteY15" fmla="*/ 3486409 h 3659315"/>
              <a:gd name="connsiteX16" fmla="*/ 2543988 w 4239892"/>
              <a:gd name="connsiteY16" fmla="*/ 3577511 h 3659315"/>
              <a:gd name="connsiteX17" fmla="*/ 2517305 w 4239892"/>
              <a:gd name="connsiteY17" fmla="*/ 3641930 h 3659315"/>
              <a:gd name="connsiteX18" fmla="*/ 2491520 w 4239892"/>
              <a:gd name="connsiteY18" fmla="*/ 3659315 h 3659315"/>
              <a:gd name="connsiteX19" fmla="*/ 2414254 w 4239892"/>
              <a:gd name="connsiteY19" fmla="*/ 3659315 h 3659315"/>
              <a:gd name="connsiteX20" fmla="*/ 2388468 w 4239892"/>
              <a:gd name="connsiteY20" fmla="*/ 3641930 h 3659315"/>
              <a:gd name="connsiteX21" fmla="*/ 2361784 w 4239892"/>
              <a:gd name="connsiteY21" fmla="*/ 3577511 h 3659315"/>
              <a:gd name="connsiteX22" fmla="*/ 2452887 w 4239892"/>
              <a:gd name="connsiteY22" fmla="*/ 3486409 h 3659315"/>
              <a:gd name="connsiteX23" fmla="*/ 1857218 w 4239892"/>
              <a:gd name="connsiteY23" fmla="*/ 3454874 h 3659315"/>
              <a:gd name="connsiteX24" fmla="*/ 1979856 w 4239892"/>
              <a:gd name="connsiteY24" fmla="*/ 3577511 h 3659315"/>
              <a:gd name="connsiteX25" fmla="*/ 1970219 w 4239892"/>
              <a:gd name="connsiteY25" fmla="*/ 3625248 h 3659315"/>
              <a:gd name="connsiteX26" fmla="*/ 1947250 w 4239892"/>
              <a:gd name="connsiteY26" fmla="*/ 3659315 h 3659315"/>
              <a:gd name="connsiteX27" fmla="*/ 1767186 w 4239892"/>
              <a:gd name="connsiteY27" fmla="*/ 3659315 h 3659315"/>
              <a:gd name="connsiteX28" fmla="*/ 1744218 w 4239892"/>
              <a:gd name="connsiteY28" fmla="*/ 3625248 h 3659315"/>
              <a:gd name="connsiteX29" fmla="*/ 1734580 w 4239892"/>
              <a:gd name="connsiteY29" fmla="*/ 3577511 h 3659315"/>
              <a:gd name="connsiteX30" fmla="*/ 1857218 w 4239892"/>
              <a:gd name="connsiteY30" fmla="*/ 3454874 h 3659315"/>
              <a:gd name="connsiteX31" fmla="*/ 1263302 w 4239892"/>
              <a:gd name="connsiteY31" fmla="*/ 3426842 h 3659315"/>
              <a:gd name="connsiteX32" fmla="*/ 1415723 w 4239892"/>
              <a:gd name="connsiteY32" fmla="*/ 3577511 h 3659315"/>
              <a:gd name="connsiteX33" fmla="*/ 1403745 w 4239892"/>
              <a:gd name="connsiteY33" fmla="*/ 3636158 h 3659315"/>
              <a:gd name="connsiteX34" fmla="*/ 1387951 w 4239892"/>
              <a:gd name="connsiteY34" fmla="*/ 3659315 h 3659315"/>
              <a:gd name="connsiteX35" fmla="*/ 1138654 w 4239892"/>
              <a:gd name="connsiteY35" fmla="*/ 3659315 h 3659315"/>
              <a:gd name="connsiteX36" fmla="*/ 1122859 w 4239892"/>
              <a:gd name="connsiteY36" fmla="*/ 3636158 h 3659315"/>
              <a:gd name="connsiteX37" fmla="*/ 1110881 w 4239892"/>
              <a:gd name="connsiteY37" fmla="*/ 3577511 h 3659315"/>
              <a:gd name="connsiteX38" fmla="*/ 1263302 w 4239892"/>
              <a:gd name="connsiteY38" fmla="*/ 3426842 h 3659315"/>
              <a:gd name="connsiteX39" fmla="*/ 665882 w 4239892"/>
              <a:gd name="connsiteY39" fmla="*/ 3398809 h 3659315"/>
              <a:gd name="connsiteX40" fmla="*/ 844583 w 4239892"/>
              <a:gd name="connsiteY40" fmla="*/ 3577512 h 3659315"/>
              <a:gd name="connsiteX41" fmla="*/ 830540 w 4239892"/>
              <a:gd name="connsiteY41" fmla="*/ 3647071 h 3659315"/>
              <a:gd name="connsiteX42" fmla="*/ 822285 w 4239892"/>
              <a:gd name="connsiteY42" fmla="*/ 3659315 h 3659315"/>
              <a:gd name="connsiteX43" fmla="*/ 509480 w 4239892"/>
              <a:gd name="connsiteY43" fmla="*/ 3659315 h 3659315"/>
              <a:gd name="connsiteX44" fmla="*/ 501224 w 4239892"/>
              <a:gd name="connsiteY44" fmla="*/ 3647071 h 3659315"/>
              <a:gd name="connsiteX45" fmla="*/ 487181 w 4239892"/>
              <a:gd name="connsiteY45" fmla="*/ 3577512 h 3659315"/>
              <a:gd name="connsiteX46" fmla="*/ 665882 w 4239892"/>
              <a:gd name="connsiteY46" fmla="*/ 3398809 h 3659315"/>
              <a:gd name="connsiteX47" fmla="*/ 71965 w 4239892"/>
              <a:gd name="connsiteY47" fmla="*/ 3377789 h 3659315"/>
              <a:gd name="connsiteX48" fmla="*/ 269937 w 4239892"/>
              <a:gd name="connsiteY48" fmla="*/ 3575759 h 3659315"/>
              <a:gd name="connsiteX49" fmla="*/ 254380 w 4239892"/>
              <a:gd name="connsiteY49" fmla="*/ 3652819 h 3659315"/>
              <a:gd name="connsiteX50" fmla="*/ 250000 w 4239892"/>
              <a:gd name="connsiteY50" fmla="*/ 3659315 h 3659315"/>
              <a:gd name="connsiteX51" fmla="*/ 0 w 4239892"/>
              <a:gd name="connsiteY51" fmla="*/ 3659315 h 3659315"/>
              <a:gd name="connsiteX52" fmla="*/ 0 w 4239892"/>
              <a:gd name="connsiteY52" fmla="*/ 3391765 h 3659315"/>
              <a:gd name="connsiteX53" fmla="*/ 32067 w 4239892"/>
              <a:gd name="connsiteY53" fmla="*/ 3381811 h 3659315"/>
              <a:gd name="connsiteX54" fmla="*/ 71965 w 4239892"/>
              <a:gd name="connsiteY54" fmla="*/ 3377789 h 3659315"/>
              <a:gd name="connsiteX55" fmla="*/ 3644223 w 4239892"/>
              <a:gd name="connsiteY55" fmla="*/ 2967827 h 3659315"/>
              <a:gd name="connsiteX56" fmla="*/ 3658240 w 4239892"/>
              <a:gd name="connsiteY56" fmla="*/ 2981843 h 3659315"/>
              <a:gd name="connsiteX57" fmla="*/ 3644223 w 4239892"/>
              <a:gd name="connsiteY57" fmla="*/ 2995859 h 3659315"/>
              <a:gd name="connsiteX58" fmla="*/ 3630207 w 4239892"/>
              <a:gd name="connsiteY58" fmla="*/ 2981843 h 3659315"/>
              <a:gd name="connsiteX59" fmla="*/ 3644223 w 4239892"/>
              <a:gd name="connsiteY59" fmla="*/ 2967827 h 3659315"/>
              <a:gd name="connsiteX60" fmla="*/ 3046802 w 4239892"/>
              <a:gd name="connsiteY60" fmla="*/ 2936292 h 3659315"/>
              <a:gd name="connsiteX61" fmla="*/ 3090601 w 4239892"/>
              <a:gd name="connsiteY61" fmla="*/ 2980091 h 3659315"/>
              <a:gd name="connsiteX62" fmla="*/ 3046802 w 4239892"/>
              <a:gd name="connsiteY62" fmla="*/ 3023891 h 3659315"/>
              <a:gd name="connsiteX63" fmla="*/ 3003003 w 4239892"/>
              <a:gd name="connsiteY63" fmla="*/ 2980091 h 3659315"/>
              <a:gd name="connsiteX64" fmla="*/ 3046802 w 4239892"/>
              <a:gd name="connsiteY64" fmla="*/ 2936292 h 3659315"/>
              <a:gd name="connsiteX65" fmla="*/ 2452888 w 4239892"/>
              <a:gd name="connsiteY65" fmla="*/ 2908262 h 3659315"/>
              <a:gd name="connsiteX66" fmla="*/ 2526470 w 4239892"/>
              <a:gd name="connsiteY66" fmla="*/ 2981844 h 3659315"/>
              <a:gd name="connsiteX67" fmla="*/ 2452888 w 4239892"/>
              <a:gd name="connsiteY67" fmla="*/ 3055429 h 3659315"/>
              <a:gd name="connsiteX68" fmla="*/ 2379304 w 4239892"/>
              <a:gd name="connsiteY68" fmla="*/ 2981844 h 3659315"/>
              <a:gd name="connsiteX69" fmla="*/ 2452888 w 4239892"/>
              <a:gd name="connsiteY69" fmla="*/ 2908262 h 3659315"/>
              <a:gd name="connsiteX70" fmla="*/ 1857218 w 4239892"/>
              <a:gd name="connsiteY70" fmla="*/ 2880230 h 3659315"/>
              <a:gd name="connsiteX71" fmla="*/ 1958832 w 4239892"/>
              <a:gd name="connsiteY71" fmla="*/ 2981843 h 3659315"/>
              <a:gd name="connsiteX72" fmla="*/ 1857218 w 4239892"/>
              <a:gd name="connsiteY72" fmla="*/ 3083459 h 3659315"/>
              <a:gd name="connsiteX73" fmla="*/ 1755604 w 4239892"/>
              <a:gd name="connsiteY73" fmla="*/ 2981843 h 3659315"/>
              <a:gd name="connsiteX74" fmla="*/ 1857218 w 4239892"/>
              <a:gd name="connsiteY74" fmla="*/ 2880230 h 3659315"/>
              <a:gd name="connsiteX75" fmla="*/ 1261550 w 4239892"/>
              <a:gd name="connsiteY75" fmla="*/ 2852200 h 3659315"/>
              <a:gd name="connsiteX76" fmla="*/ 1391196 w 4239892"/>
              <a:gd name="connsiteY76" fmla="*/ 2980092 h 3659315"/>
              <a:gd name="connsiteX77" fmla="*/ 1261550 w 4239892"/>
              <a:gd name="connsiteY77" fmla="*/ 3107988 h 3659315"/>
              <a:gd name="connsiteX78" fmla="*/ 1131904 w 4239892"/>
              <a:gd name="connsiteY78" fmla="*/ 2980092 h 3659315"/>
              <a:gd name="connsiteX79" fmla="*/ 1261550 w 4239892"/>
              <a:gd name="connsiteY79" fmla="*/ 2852200 h 3659315"/>
              <a:gd name="connsiteX80" fmla="*/ 667634 w 4239892"/>
              <a:gd name="connsiteY80" fmla="*/ 2831177 h 3659315"/>
              <a:gd name="connsiteX81" fmla="*/ 820055 w 4239892"/>
              <a:gd name="connsiteY81" fmla="*/ 2981843 h 3659315"/>
              <a:gd name="connsiteX82" fmla="*/ 667634 w 4239892"/>
              <a:gd name="connsiteY82" fmla="*/ 3132513 h 3659315"/>
              <a:gd name="connsiteX83" fmla="*/ 515213 w 4239892"/>
              <a:gd name="connsiteY83" fmla="*/ 2981843 h 3659315"/>
              <a:gd name="connsiteX84" fmla="*/ 667634 w 4239892"/>
              <a:gd name="connsiteY84" fmla="*/ 2831177 h 3659315"/>
              <a:gd name="connsiteX85" fmla="*/ 71966 w 4239892"/>
              <a:gd name="connsiteY85" fmla="*/ 2813657 h 3659315"/>
              <a:gd name="connsiteX86" fmla="*/ 238403 w 4239892"/>
              <a:gd name="connsiteY86" fmla="*/ 2981843 h 3659315"/>
              <a:gd name="connsiteX87" fmla="*/ 71966 w 4239892"/>
              <a:gd name="connsiteY87" fmla="*/ 3150034 h 3659315"/>
              <a:gd name="connsiteX88" fmla="*/ 7181 w 4239892"/>
              <a:gd name="connsiteY88" fmla="*/ 3136817 h 3659315"/>
              <a:gd name="connsiteX89" fmla="*/ 0 w 4239892"/>
              <a:gd name="connsiteY89" fmla="*/ 3131924 h 3659315"/>
              <a:gd name="connsiteX90" fmla="*/ 0 w 4239892"/>
              <a:gd name="connsiteY90" fmla="*/ 2831766 h 3659315"/>
              <a:gd name="connsiteX91" fmla="*/ 7181 w 4239892"/>
              <a:gd name="connsiteY91" fmla="*/ 2826874 h 3659315"/>
              <a:gd name="connsiteX92" fmla="*/ 71966 w 4239892"/>
              <a:gd name="connsiteY92" fmla="*/ 2813657 h 3659315"/>
              <a:gd name="connsiteX93" fmla="*/ 3644223 w 4239892"/>
              <a:gd name="connsiteY93" fmla="*/ 2382683 h 3659315"/>
              <a:gd name="connsiteX94" fmla="*/ 3647727 w 4239892"/>
              <a:gd name="connsiteY94" fmla="*/ 2386187 h 3659315"/>
              <a:gd name="connsiteX95" fmla="*/ 3644223 w 4239892"/>
              <a:gd name="connsiteY95" fmla="*/ 2389690 h 3659315"/>
              <a:gd name="connsiteX96" fmla="*/ 3640719 w 4239892"/>
              <a:gd name="connsiteY96" fmla="*/ 2386187 h 3659315"/>
              <a:gd name="connsiteX97" fmla="*/ 3644223 w 4239892"/>
              <a:gd name="connsiteY97" fmla="*/ 2382683 h 3659315"/>
              <a:gd name="connsiteX98" fmla="*/ 3046803 w 4239892"/>
              <a:gd name="connsiteY98" fmla="*/ 2358155 h 3659315"/>
              <a:gd name="connsiteX99" fmla="*/ 3073083 w 4239892"/>
              <a:gd name="connsiteY99" fmla="*/ 2384435 h 3659315"/>
              <a:gd name="connsiteX100" fmla="*/ 3046803 w 4239892"/>
              <a:gd name="connsiteY100" fmla="*/ 2410715 h 3659315"/>
              <a:gd name="connsiteX101" fmla="*/ 3020523 w 4239892"/>
              <a:gd name="connsiteY101" fmla="*/ 2384435 h 3659315"/>
              <a:gd name="connsiteX102" fmla="*/ 3046803 w 4239892"/>
              <a:gd name="connsiteY102" fmla="*/ 2358155 h 3659315"/>
              <a:gd name="connsiteX103" fmla="*/ 2451135 w 4239892"/>
              <a:gd name="connsiteY103" fmla="*/ 2330125 h 3659315"/>
              <a:gd name="connsiteX104" fmla="*/ 2505445 w 4239892"/>
              <a:gd name="connsiteY104" fmla="*/ 2384435 h 3659315"/>
              <a:gd name="connsiteX105" fmla="*/ 2451135 w 4239892"/>
              <a:gd name="connsiteY105" fmla="*/ 2438746 h 3659315"/>
              <a:gd name="connsiteX106" fmla="*/ 2396823 w 4239892"/>
              <a:gd name="connsiteY106" fmla="*/ 2384435 h 3659315"/>
              <a:gd name="connsiteX107" fmla="*/ 2451135 w 4239892"/>
              <a:gd name="connsiteY107" fmla="*/ 2330125 h 3659315"/>
              <a:gd name="connsiteX108" fmla="*/ 1857219 w 4239892"/>
              <a:gd name="connsiteY108" fmla="*/ 2305598 h 3659315"/>
              <a:gd name="connsiteX109" fmla="*/ 1937810 w 4239892"/>
              <a:gd name="connsiteY109" fmla="*/ 2386187 h 3659315"/>
              <a:gd name="connsiteX110" fmla="*/ 1857219 w 4239892"/>
              <a:gd name="connsiteY110" fmla="*/ 2466777 h 3659315"/>
              <a:gd name="connsiteX111" fmla="*/ 1776628 w 4239892"/>
              <a:gd name="connsiteY111" fmla="*/ 2386187 h 3659315"/>
              <a:gd name="connsiteX112" fmla="*/ 1857219 w 4239892"/>
              <a:gd name="connsiteY112" fmla="*/ 2305598 h 3659315"/>
              <a:gd name="connsiteX113" fmla="*/ 1261550 w 4239892"/>
              <a:gd name="connsiteY113" fmla="*/ 2284575 h 3659315"/>
              <a:gd name="connsiteX114" fmla="*/ 1363164 w 4239892"/>
              <a:gd name="connsiteY114" fmla="*/ 2386188 h 3659315"/>
              <a:gd name="connsiteX115" fmla="*/ 1261550 w 4239892"/>
              <a:gd name="connsiteY115" fmla="*/ 2487800 h 3659315"/>
              <a:gd name="connsiteX116" fmla="*/ 1159936 w 4239892"/>
              <a:gd name="connsiteY116" fmla="*/ 2386188 h 3659315"/>
              <a:gd name="connsiteX117" fmla="*/ 1261550 w 4239892"/>
              <a:gd name="connsiteY117" fmla="*/ 2284575 h 3659315"/>
              <a:gd name="connsiteX118" fmla="*/ 667634 w 4239892"/>
              <a:gd name="connsiteY118" fmla="*/ 2263551 h 3659315"/>
              <a:gd name="connsiteX119" fmla="*/ 788520 w 4239892"/>
              <a:gd name="connsiteY119" fmla="*/ 2384436 h 3659315"/>
              <a:gd name="connsiteX120" fmla="*/ 667634 w 4239892"/>
              <a:gd name="connsiteY120" fmla="*/ 2505320 h 3659315"/>
              <a:gd name="connsiteX121" fmla="*/ 546748 w 4239892"/>
              <a:gd name="connsiteY121" fmla="*/ 2384436 h 3659315"/>
              <a:gd name="connsiteX122" fmla="*/ 667634 w 4239892"/>
              <a:gd name="connsiteY122" fmla="*/ 2263551 h 3659315"/>
              <a:gd name="connsiteX123" fmla="*/ 71966 w 4239892"/>
              <a:gd name="connsiteY123" fmla="*/ 2253040 h 3659315"/>
              <a:gd name="connsiteX124" fmla="*/ 203364 w 4239892"/>
              <a:gd name="connsiteY124" fmla="*/ 2386189 h 3659315"/>
              <a:gd name="connsiteX125" fmla="*/ 71966 w 4239892"/>
              <a:gd name="connsiteY125" fmla="*/ 2519336 h 3659315"/>
              <a:gd name="connsiteX126" fmla="*/ 20820 w 4239892"/>
              <a:gd name="connsiteY126" fmla="*/ 2508873 h 3659315"/>
              <a:gd name="connsiteX127" fmla="*/ 0 w 4239892"/>
              <a:gd name="connsiteY127" fmla="*/ 2494649 h 3659315"/>
              <a:gd name="connsiteX128" fmla="*/ 0 w 4239892"/>
              <a:gd name="connsiteY128" fmla="*/ 2277728 h 3659315"/>
              <a:gd name="connsiteX129" fmla="*/ 20820 w 4239892"/>
              <a:gd name="connsiteY129" fmla="*/ 2263504 h 3659315"/>
              <a:gd name="connsiteX130" fmla="*/ 71966 w 4239892"/>
              <a:gd name="connsiteY130" fmla="*/ 2253040 h 3659315"/>
              <a:gd name="connsiteX131" fmla="*/ 3048555 w 4239892"/>
              <a:gd name="connsiteY131" fmla="*/ 1783506 h 3659315"/>
              <a:gd name="connsiteX132" fmla="*/ 3055563 w 4239892"/>
              <a:gd name="connsiteY132" fmla="*/ 1790514 h 3659315"/>
              <a:gd name="connsiteX133" fmla="*/ 3048555 w 4239892"/>
              <a:gd name="connsiteY133" fmla="*/ 1797522 h 3659315"/>
              <a:gd name="connsiteX134" fmla="*/ 3041547 w 4239892"/>
              <a:gd name="connsiteY134" fmla="*/ 1790514 h 3659315"/>
              <a:gd name="connsiteX135" fmla="*/ 3048555 w 4239892"/>
              <a:gd name="connsiteY135" fmla="*/ 1783506 h 3659315"/>
              <a:gd name="connsiteX136" fmla="*/ 2452888 w 4239892"/>
              <a:gd name="connsiteY136" fmla="*/ 1758977 h 3659315"/>
              <a:gd name="connsiteX137" fmla="*/ 2484423 w 4239892"/>
              <a:gd name="connsiteY137" fmla="*/ 1790514 h 3659315"/>
              <a:gd name="connsiteX138" fmla="*/ 2452888 w 4239892"/>
              <a:gd name="connsiteY138" fmla="*/ 1822051 h 3659315"/>
              <a:gd name="connsiteX139" fmla="*/ 2421351 w 4239892"/>
              <a:gd name="connsiteY139" fmla="*/ 1790514 h 3659315"/>
              <a:gd name="connsiteX140" fmla="*/ 2452888 w 4239892"/>
              <a:gd name="connsiteY140" fmla="*/ 1758977 h 3659315"/>
              <a:gd name="connsiteX141" fmla="*/ 1857218 w 4239892"/>
              <a:gd name="connsiteY141" fmla="*/ 1734450 h 3659315"/>
              <a:gd name="connsiteX142" fmla="*/ 1913281 w 4239892"/>
              <a:gd name="connsiteY142" fmla="*/ 1788762 h 3659315"/>
              <a:gd name="connsiteX143" fmla="*/ 1857218 w 4239892"/>
              <a:gd name="connsiteY143" fmla="*/ 1843074 h 3659315"/>
              <a:gd name="connsiteX144" fmla="*/ 1801155 w 4239892"/>
              <a:gd name="connsiteY144" fmla="*/ 1788762 h 3659315"/>
              <a:gd name="connsiteX145" fmla="*/ 1857218 w 4239892"/>
              <a:gd name="connsiteY145" fmla="*/ 1734450 h 3659315"/>
              <a:gd name="connsiteX146" fmla="*/ 1261550 w 4239892"/>
              <a:gd name="connsiteY146" fmla="*/ 1716930 h 3659315"/>
              <a:gd name="connsiteX147" fmla="*/ 1335133 w 4239892"/>
              <a:gd name="connsiteY147" fmla="*/ 1790514 h 3659315"/>
              <a:gd name="connsiteX148" fmla="*/ 1261550 w 4239892"/>
              <a:gd name="connsiteY148" fmla="*/ 1864099 h 3659315"/>
              <a:gd name="connsiteX149" fmla="*/ 1187967 w 4239892"/>
              <a:gd name="connsiteY149" fmla="*/ 1790514 h 3659315"/>
              <a:gd name="connsiteX150" fmla="*/ 1261550 w 4239892"/>
              <a:gd name="connsiteY150" fmla="*/ 1716930 h 3659315"/>
              <a:gd name="connsiteX151" fmla="*/ 667633 w 4239892"/>
              <a:gd name="connsiteY151" fmla="*/ 1699410 h 3659315"/>
              <a:gd name="connsiteX152" fmla="*/ 756983 w 4239892"/>
              <a:gd name="connsiteY152" fmla="*/ 1788762 h 3659315"/>
              <a:gd name="connsiteX153" fmla="*/ 667633 w 4239892"/>
              <a:gd name="connsiteY153" fmla="*/ 1878114 h 3659315"/>
              <a:gd name="connsiteX154" fmla="*/ 578283 w 4239892"/>
              <a:gd name="connsiteY154" fmla="*/ 1788762 h 3659315"/>
              <a:gd name="connsiteX155" fmla="*/ 667633 w 4239892"/>
              <a:gd name="connsiteY155" fmla="*/ 1699410 h 3659315"/>
              <a:gd name="connsiteX156" fmla="*/ 71965 w 4239892"/>
              <a:gd name="connsiteY156" fmla="*/ 1688899 h 3659315"/>
              <a:gd name="connsiteX157" fmla="*/ 171827 w 4239892"/>
              <a:gd name="connsiteY157" fmla="*/ 1788763 h 3659315"/>
              <a:gd name="connsiteX158" fmla="*/ 71965 w 4239892"/>
              <a:gd name="connsiteY158" fmla="*/ 1888627 h 3659315"/>
              <a:gd name="connsiteX159" fmla="*/ 1352 w 4239892"/>
              <a:gd name="connsiteY159" fmla="*/ 1859378 h 3659315"/>
              <a:gd name="connsiteX160" fmla="*/ 0 w 4239892"/>
              <a:gd name="connsiteY160" fmla="*/ 1857372 h 3659315"/>
              <a:gd name="connsiteX161" fmla="*/ 0 w 4239892"/>
              <a:gd name="connsiteY161" fmla="*/ 1720154 h 3659315"/>
              <a:gd name="connsiteX162" fmla="*/ 1352 w 4239892"/>
              <a:gd name="connsiteY162" fmla="*/ 1718148 h 3659315"/>
              <a:gd name="connsiteX163" fmla="*/ 71965 w 4239892"/>
              <a:gd name="connsiteY163" fmla="*/ 1688899 h 3659315"/>
              <a:gd name="connsiteX164" fmla="*/ 2452887 w 4239892"/>
              <a:gd name="connsiteY164" fmla="*/ 1187828 h 3659315"/>
              <a:gd name="connsiteX165" fmla="*/ 2459895 w 4239892"/>
              <a:gd name="connsiteY165" fmla="*/ 1194836 h 3659315"/>
              <a:gd name="connsiteX166" fmla="*/ 2452887 w 4239892"/>
              <a:gd name="connsiteY166" fmla="*/ 1201844 h 3659315"/>
              <a:gd name="connsiteX167" fmla="*/ 2445879 w 4239892"/>
              <a:gd name="connsiteY167" fmla="*/ 1194836 h 3659315"/>
              <a:gd name="connsiteX168" fmla="*/ 2452887 w 4239892"/>
              <a:gd name="connsiteY168" fmla="*/ 1187828 h 3659315"/>
              <a:gd name="connsiteX169" fmla="*/ 1857219 w 4239892"/>
              <a:gd name="connsiteY169" fmla="*/ 1166804 h 3659315"/>
              <a:gd name="connsiteX170" fmla="*/ 1885251 w 4239892"/>
              <a:gd name="connsiteY170" fmla="*/ 1193084 h 3659315"/>
              <a:gd name="connsiteX171" fmla="*/ 1857219 w 4239892"/>
              <a:gd name="connsiteY171" fmla="*/ 1219365 h 3659315"/>
              <a:gd name="connsiteX172" fmla="*/ 1829187 w 4239892"/>
              <a:gd name="connsiteY172" fmla="*/ 1193084 h 3659315"/>
              <a:gd name="connsiteX173" fmla="*/ 1857219 w 4239892"/>
              <a:gd name="connsiteY173" fmla="*/ 1166804 h 3659315"/>
              <a:gd name="connsiteX174" fmla="*/ 1261550 w 4239892"/>
              <a:gd name="connsiteY174" fmla="*/ 1149283 h 3659315"/>
              <a:gd name="connsiteX175" fmla="*/ 1303597 w 4239892"/>
              <a:gd name="connsiteY175" fmla="*/ 1193084 h 3659315"/>
              <a:gd name="connsiteX176" fmla="*/ 1261550 w 4239892"/>
              <a:gd name="connsiteY176" fmla="*/ 1236883 h 3659315"/>
              <a:gd name="connsiteX177" fmla="*/ 1219503 w 4239892"/>
              <a:gd name="connsiteY177" fmla="*/ 1193084 h 3659315"/>
              <a:gd name="connsiteX178" fmla="*/ 1261550 w 4239892"/>
              <a:gd name="connsiteY178" fmla="*/ 1149283 h 3659315"/>
              <a:gd name="connsiteX179" fmla="*/ 665882 w 4239892"/>
              <a:gd name="connsiteY179" fmla="*/ 1138773 h 3659315"/>
              <a:gd name="connsiteX180" fmla="*/ 721945 w 4239892"/>
              <a:gd name="connsiteY180" fmla="*/ 1194837 h 3659315"/>
              <a:gd name="connsiteX181" fmla="*/ 665882 w 4239892"/>
              <a:gd name="connsiteY181" fmla="*/ 1250901 h 3659315"/>
              <a:gd name="connsiteX182" fmla="*/ 609819 w 4239892"/>
              <a:gd name="connsiteY182" fmla="*/ 1194837 h 3659315"/>
              <a:gd name="connsiteX183" fmla="*/ 665882 w 4239892"/>
              <a:gd name="connsiteY183" fmla="*/ 1138773 h 3659315"/>
              <a:gd name="connsiteX184" fmla="*/ 71966 w 4239892"/>
              <a:gd name="connsiteY184" fmla="*/ 1128261 h 3659315"/>
              <a:gd name="connsiteX185" fmla="*/ 136789 w 4239892"/>
              <a:gd name="connsiteY185" fmla="*/ 1193085 h 3659315"/>
              <a:gd name="connsiteX186" fmla="*/ 71966 w 4239892"/>
              <a:gd name="connsiteY186" fmla="*/ 1257908 h 3659315"/>
              <a:gd name="connsiteX187" fmla="*/ 7143 w 4239892"/>
              <a:gd name="connsiteY187" fmla="*/ 1193085 h 3659315"/>
              <a:gd name="connsiteX188" fmla="*/ 71966 w 4239892"/>
              <a:gd name="connsiteY188" fmla="*/ 1128261 h 3659315"/>
              <a:gd name="connsiteX189" fmla="*/ 1857218 w 4239892"/>
              <a:gd name="connsiteY189" fmla="*/ 595665 h 3659315"/>
              <a:gd name="connsiteX190" fmla="*/ 1860722 w 4239892"/>
              <a:gd name="connsiteY190" fmla="*/ 599169 h 3659315"/>
              <a:gd name="connsiteX191" fmla="*/ 1857218 w 4239892"/>
              <a:gd name="connsiteY191" fmla="*/ 602673 h 3659315"/>
              <a:gd name="connsiteX192" fmla="*/ 1853714 w 4239892"/>
              <a:gd name="connsiteY192" fmla="*/ 599169 h 3659315"/>
              <a:gd name="connsiteX193" fmla="*/ 1857218 w 4239892"/>
              <a:gd name="connsiteY193" fmla="*/ 595665 h 3659315"/>
              <a:gd name="connsiteX194" fmla="*/ 1261550 w 4239892"/>
              <a:gd name="connsiteY194" fmla="*/ 588658 h 3659315"/>
              <a:gd name="connsiteX195" fmla="*/ 1272062 w 4239892"/>
              <a:gd name="connsiteY195" fmla="*/ 599169 h 3659315"/>
              <a:gd name="connsiteX196" fmla="*/ 1261550 w 4239892"/>
              <a:gd name="connsiteY196" fmla="*/ 609681 h 3659315"/>
              <a:gd name="connsiteX197" fmla="*/ 1251038 w 4239892"/>
              <a:gd name="connsiteY197" fmla="*/ 599169 h 3659315"/>
              <a:gd name="connsiteX198" fmla="*/ 1261550 w 4239892"/>
              <a:gd name="connsiteY198" fmla="*/ 588658 h 3659315"/>
              <a:gd name="connsiteX199" fmla="*/ 665882 w 4239892"/>
              <a:gd name="connsiteY199" fmla="*/ 574643 h 3659315"/>
              <a:gd name="connsiteX200" fmla="*/ 690410 w 4239892"/>
              <a:gd name="connsiteY200" fmla="*/ 599171 h 3659315"/>
              <a:gd name="connsiteX201" fmla="*/ 665882 w 4239892"/>
              <a:gd name="connsiteY201" fmla="*/ 623699 h 3659315"/>
              <a:gd name="connsiteX202" fmla="*/ 641354 w 4239892"/>
              <a:gd name="connsiteY202" fmla="*/ 599171 h 3659315"/>
              <a:gd name="connsiteX203" fmla="*/ 665882 w 4239892"/>
              <a:gd name="connsiteY203" fmla="*/ 574643 h 3659315"/>
              <a:gd name="connsiteX204" fmla="*/ 71966 w 4239892"/>
              <a:gd name="connsiteY204" fmla="*/ 567635 h 3659315"/>
              <a:gd name="connsiteX205" fmla="*/ 101750 w 4239892"/>
              <a:gd name="connsiteY205" fmla="*/ 597419 h 3659315"/>
              <a:gd name="connsiteX206" fmla="*/ 71966 w 4239892"/>
              <a:gd name="connsiteY206" fmla="*/ 627203 h 3659315"/>
              <a:gd name="connsiteX207" fmla="*/ 42182 w 4239892"/>
              <a:gd name="connsiteY207" fmla="*/ 597419 h 3659315"/>
              <a:gd name="connsiteX208" fmla="*/ 71966 w 4239892"/>
              <a:gd name="connsiteY208" fmla="*/ 567635 h 3659315"/>
              <a:gd name="connsiteX209" fmla="*/ 71965 w 4239892"/>
              <a:gd name="connsiteY209" fmla="*/ 0 h 3659315"/>
              <a:gd name="connsiteX210" fmla="*/ 73717 w 4239892"/>
              <a:gd name="connsiteY210" fmla="*/ 1752 h 3659315"/>
              <a:gd name="connsiteX211" fmla="*/ 71965 w 4239892"/>
              <a:gd name="connsiteY211" fmla="*/ 3504 h 3659315"/>
              <a:gd name="connsiteX212" fmla="*/ 70213 w 4239892"/>
              <a:gd name="connsiteY212" fmla="*/ 1752 h 3659315"/>
              <a:gd name="connsiteX213" fmla="*/ 71965 w 4239892"/>
              <a:gd name="connsiteY213" fmla="*/ 0 h 3659315"/>
            </a:gdLst>
            <a:ahLst/>
            <a:cxnLst/>
            <a:rect l="l" t="t" r="r" b="b"/>
            <a:pathLst>
              <a:path w="4239892" h="3659315">
                <a:moveTo>
                  <a:pt x="4238139" y="3574006"/>
                </a:moveTo>
                <a:cubicBezTo>
                  <a:pt x="4239108" y="3574006"/>
                  <a:pt x="4239892" y="3574791"/>
                  <a:pt x="4239892" y="3575758"/>
                </a:cubicBezTo>
                <a:cubicBezTo>
                  <a:pt x="4239892" y="3576726"/>
                  <a:pt x="4239108" y="3577509"/>
                  <a:pt x="4238139" y="3577509"/>
                </a:cubicBezTo>
                <a:cubicBezTo>
                  <a:pt x="4237172" y="3577509"/>
                  <a:pt x="4236387" y="3576726"/>
                  <a:pt x="4236387" y="3575758"/>
                </a:cubicBezTo>
                <a:cubicBezTo>
                  <a:pt x="4236387" y="3574791"/>
                  <a:pt x="4237172" y="3574006"/>
                  <a:pt x="4238139" y="3574006"/>
                </a:cubicBezTo>
                <a:close/>
                <a:moveTo>
                  <a:pt x="3642471" y="3552983"/>
                </a:moveTo>
                <a:cubicBezTo>
                  <a:pt x="3656985" y="3552983"/>
                  <a:pt x="3668751" y="3563966"/>
                  <a:pt x="3668751" y="3577511"/>
                </a:cubicBezTo>
                <a:cubicBezTo>
                  <a:pt x="3668751" y="3591058"/>
                  <a:pt x="3656985" y="3602039"/>
                  <a:pt x="3642471" y="3602039"/>
                </a:cubicBezTo>
                <a:cubicBezTo>
                  <a:pt x="3627957" y="3602039"/>
                  <a:pt x="3616191" y="3591058"/>
                  <a:pt x="3616191" y="3577511"/>
                </a:cubicBezTo>
                <a:cubicBezTo>
                  <a:pt x="3616191" y="3563966"/>
                  <a:pt x="3627957" y="3552983"/>
                  <a:pt x="3642471" y="3552983"/>
                </a:cubicBezTo>
                <a:close/>
                <a:moveTo>
                  <a:pt x="3046803" y="3517943"/>
                </a:moveTo>
                <a:cubicBezTo>
                  <a:pt x="3078733" y="3517943"/>
                  <a:pt x="3104618" y="3543829"/>
                  <a:pt x="3104618" y="3575759"/>
                </a:cubicBezTo>
                <a:cubicBezTo>
                  <a:pt x="3104618" y="3607690"/>
                  <a:pt x="3078733" y="3633574"/>
                  <a:pt x="3046803" y="3633574"/>
                </a:cubicBezTo>
                <a:cubicBezTo>
                  <a:pt x="3014873" y="3633574"/>
                  <a:pt x="2988988" y="3607690"/>
                  <a:pt x="2988988" y="3575759"/>
                </a:cubicBezTo>
                <a:cubicBezTo>
                  <a:pt x="2988988" y="3543829"/>
                  <a:pt x="3014873" y="3517943"/>
                  <a:pt x="3046803" y="3517943"/>
                </a:cubicBezTo>
                <a:close/>
                <a:moveTo>
                  <a:pt x="2452887" y="3486409"/>
                </a:moveTo>
                <a:cubicBezTo>
                  <a:pt x="2503200" y="3486409"/>
                  <a:pt x="2543988" y="3527197"/>
                  <a:pt x="2543988" y="3577511"/>
                </a:cubicBezTo>
                <a:cubicBezTo>
                  <a:pt x="2543988" y="3602668"/>
                  <a:pt x="2533791" y="3625444"/>
                  <a:pt x="2517305" y="3641930"/>
                </a:cubicBezTo>
                <a:lnTo>
                  <a:pt x="2491520" y="3659315"/>
                </a:lnTo>
                <a:lnTo>
                  <a:pt x="2414254" y="3659315"/>
                </a:lnTo>
                <a:lnTo>
                  <a:pt x="2388468" y="3641930"/>
                </a:lnTo>
                <a:cubicBezTo>
                  <a:pt x="2371981" y="3625444"/>
                  <a:pt x="2361784" y="3602668"/>
                  <a:pt x="2361784" y="3577511"/>
                </a:cubicBezTo>
                <a:cubicBezTo>
                  <a:pt x="2361784" y="3527197"/>
                  <a:pt x="2402572" y="3486409"/>
                  <a:pt x="2452887" y="3486409"/>
                </a:cubicBezTo>
                <a:close/>
                <a:moveTo>
                  <a:pt x="1857218" y="3454874"/>
                </a:moveTo>
                <a:cubicBezTo>
                  <a:pt x="1924949" y="3454874"/>
                  <a:pt x="1979856" y="3509777"/>
                  <a:pt x="1979856" y="3577511"/>
                </a:cubicBezTo>
                <a:cubicBezTo>
                  <a:pt x="1979856" y="3594444"/>
                  <a:pt x="1976425" y="3610576"/>
                  <a:pt x="1970219" y="3625248"/>
                </a:cubicBezTo>
                <a:lnTo>
                  <a:pt x="1947250" y="3659315"/>
                </a:lnTo>
                <a:lnTo>
                  <a:pt x="1767186" y="3659315"/>
                </a:lnTo>
                <a:lnTo>
                  <a:pt x="1744218" y="3625248"/>
                </a:lnTo>
                <a:cubicBezTo>
                  <a:pt x="1738012" y="3610576"/>
                  <a:pt x="1734580" y="3594444"/>
                  <a:pt x="1734580" y="3577511"/>
                </a:cubicBezTo>
                <a:cubicBezTo>
                  <a:pt x="1734580" y="3509777"/>
                  <a:pt x="1789487" y="3454874"/>
                  <a:pt x="1857218" y="3454874"/>
                </a:cubicBezTo>
                <a:close/>
                <a:moveTo>
                  <a:pt x="1263302" y="3426842"/>
                </a:moveTo>
                <a:cubicBezTo>
                  <a:pt x="1347482" y="3426842"/>
                  <a:pt x="1415723" y="3494300"/>
                  <a:pt x="1415723" y="3577511"/>
                </a:cubicBezTo>
                <a:cubicBezTo>
                  <a:pt x="1415723" y="3598314"/>
                  <a:pt x="1411458" y="3618133"/>
                  <a:pt x="1403745" y="3636158"/>
                </a:cubicBezTo>
                <a:lnTo>
                  <a:pt x="1387951" y="3659315"/>
                </a:lnTo>
                <a:lnTo>
                  <a:pt x="1138654" y="3659315"/>
                </a:lnTo>
                <a:lnTo>
                  <a:pt x="1122859" y="3636158"/>
                </a:lnTo>
                <a:cubicBezTo>
                  <a:pt x="1115146" y="3618133"/>
                  <a:pt x="1110881" y="3598314"/>
                  <a:pt x="1110881" y="3577511"/>
                </a:cubicBezTo>
                <a:cubicBezTo>
                  <a:pt x="1110881" y="3494300"/>
                  <a:pt x="1179122" y="3426842"/>
                  <a:pt x="1263302" y="3426842"/>
                </a:cubicBezTo>
                <a:close/>
                <a:moveTo>
                  <a:pt x="665882" y="3398809"/>
                </a:moveTo>
                <a:cubicBezTo>
                  <a:pt x="764576" y="3398809"/>
                  <a:pt x="844583" y="3478819"/>
                  <a:pt x="844583" y="3577512"/>
                </a:cubicBezTo>
                <a:cubicBezTo>
                  <a:pt x="844583" y="3602186"/>
                  <a:pt x="839583" y="3625691"/>
                  <a:pt x="830540" y="3647071"/>
                </a:cubicBezTo>
                <a:lnTo>
                  <a:pt x="822285" y="3659315"/>
                </a:lnTo>
                <a:lnTo>
                  <a:pt x="509480" y="3659315"/>
                </a:lnTo>
                <a:lnTo>
                  <a:pt x="501224" y="3647071"/>
                </a:lnTo>
                <a:cubicBezTo>
                  <a:pt x="492182" y="3625691"/>
                  <a:pt x="487181" y="3602186"/>
                  <a:pt x="487181" y="3577512"/>
                </a:cubicBezTo>
                <a:cubicBezTo>
                  <a:pt x="487181" y="3478819"/>
                  <a:pt x="567188" y="3398809"/>
                  <a:pt x="665882" y="3398809"/>
                </a:cubicBezTo>
                <a:close/>
                <a:moveTo>
                  <a:pt x="71965" y="3377789"/>
                </a:moveTo>
                <a:cubicBezTo>
                  <a:pt x="181302" y="3377789"/>
                  <a:pt x="269937" y="3466423"/>
                  <a:pt x="269937" y="3575759"/>
                </a:cubicBezTo>
                <a:cubicBezTo>
                  <a:pt x="269937" y="3603094"/>
                  <a:pt x="264397" y="3629134"/>
                  <a:pt x="254380" y="3652819"/>
                </a:cubicBezTo>
                <a:lnTo>
                  <a:pt x="250000" y="3659315"/>
                </a:lnTo>
                <a:lnTo>
                  <a:pt x="0" y="3659315"/>
                </a:lnTo>
                <a:lnTo>
                  <a:pt x="0" y="3391765"/>
                </a:lnTo>
                <a:lnTo>
                  <a:pt x="32067" y="3381811"/>
                </a:lnTo>
                <a:cubicBezTo>
                  <a:pt x="44954" y="3379174"/>
                  <a:pt x="58298" y="3377789"/>
                  <a:pt x="71965" y="3377789"/>
                </a:cubicBezTo>
                <a:close/>
                <a:moveTo>
                  <a:pt x="3644223" y="2967827"/>
                </a:moveTo>
                <a:cubicBezTo>
                  <a:pt x="3651965" y="2967827"/>
                  <a:pt x="3658240" y="2974102"/>
                  <a:pt x="3658240" y="2981843"/>
                </a:cubicBezTo>
                <a:cubicBezTo>
                  <a:pt x="3658240" y="2989584"/>
                  <a:pt x="3651965" y="2995859"/>
                  <a:pt x="3644223" y="2995859"/>
                </a:cubicBezTo>
                <a:cubicBezTo>
                  <a:pt x="3636482" y="2995859"/>
                  <a:pt x="3630207" y="2989584"/>
                  <a:pt x="3630207" y="2981843"/>
                </a:cubicBezTo>
                <a:cubicBezTo>
                  <a:pt x="3630207" y="2974102"/>
                  <a:pt x="3636482" y="2967827"/>
                  <a:pt x="3644223" y="2967827"/>
                </a:cubicBezTo>
                <a:close/>
                <a:moveTo>
                  <a:pt x="3046802" y="2936292"/>
                </a:moveTo>
                <a:cubicBezTo>
                  <a:pt x="3070992" y="2936292"/>
                  <a:pt x="3090601" y="2955901"/>
                  <a:pt x="3090601" y="2980091"/>
                </a:cubicBezTo>
                <a:cubicBezTo>
                  <a:pt x="3090601" y="3004282"/>
                  <a:pt x="3070992" y="3023891"/>
                  <a:pt x="3046802" y="3023891"/>
                </a:cubicBezTo>
                <a:cubicBezTo>
                  <a:pt x="3022612" y="3023891"/>
                  <a:pt x="3003003" y="3004282"/>
                  <a:pt x="3003003" y="2980091"/>
                </a:cubicBezTo>
                <a:cubicBezTo>
                  <a:pt x="3003003" y="2955901"/>
                  <a:pt x="3022612" y="2936292"/>
                  <a:pt x="3046802" y="2936292"/>
                </a:cubicBezTo>
                <a:close/>
                <a:moveTo>
                  <a:pt x="2452888" y="2908262"/>
                </a:moveTo>
                <a:cubicBezTo>
                  <a:pt x="2493527" y="2908262"/>
                  <a:pt x="2526470" y="2941205"/>
                  <a:pt x="2526470" y="2981844"/>
                </a:cubicBezTo>
                <a:cubicBezTo>
                  <a:pt x="2526470" y="3022483"/>
                  <a:pt x="2493527" y="3055429"/>
                  <a:pt x="2452888" y="3055429"/>
                </a:cubicBezTo>
                <a:cubicBezTo>
                  <a:pt x="2412249" y="3055429"/>
                  <a:pt x="2379304" y="3022483"/>
                  <a:pt x="2379304" y="2981844"/>
                </a:cubicBezTo>
                <a:cubicBezTo>
                  <a:pt x="2379304" y="2941205"/>
                  <a:pt x="2412249" y="2908262"/>
                  <a:pt x="2452888" y="2908262"/>
                </a:cubicBezTo>
                <a:close/>
                <a:moveTo>
                  <a:pt x="1857218" y="2880230"/>
                </a:moveTo>
                <a:cubicBezTo>
                  <a:pt x="1913338" y="2880230"/>
                  <a:pt x="1958832" y="2925723"/>
                  <a:pt x="1958832" y="2981843"/>
                </a:cubicBezTo>
                <a:cubicBezTo>
                  <a:pt x="1958832" y="3037965"/>
                  <a:pt x="1913338" y="3083459"/>
                  <a:pt x="1857218" y="3083459"/>
                </a:cubicBezTo>
                <a:cubicBezTo>
                  <a:pt x="1801098" y="3083459"/>
                  <a:pt x="1755604" y="3037965"/>
                  <a:pt x="1755604" y="2981843"/>
                </a:cubicBezTo>
                <a:cubicBezTo>
                  <a:pt x="1755604" y="2925723"/>
                  <a:pt x="1801098" y="2880230"/>
                  <a:pt x="1857218" y="2880230"/>
                </a:cubicBezTo>
                <a:close/>
                <a:moveTo>
                  <a:pt x="1261550" y="2852200"/>
                </a:moveTo>
                <a:cubicBezTo>
                  <a:pt x="1333152" y="2852200"/>
                  <a:pt x="1391196" y="2909459"/>
                  <a:pt x="1391196" y="2980092"/>
                </a:cubicBezTo>
                <a:cubicBezTo>
                  <a:pt x="1391196" y="3050727"/>
                  <a:pt x="1333152" y="3107988"/>
                  <a:pt x="1261550" y="3107988"/>
                </a:cubicBezTo>
                <a:cubicBezTo>
                  <a:pt x="1189948" y="3107988"/>
                  <a:pt x="1131904" y="3050727"/>
                  <a:pt x="1131904" y="2980092"/>
                </a:cubicBezTo>
                <a:cubicBezTo>
                  <a:pt x="1131904" y="2909459"/>
                  <a:pt x="1189948" y="2852200"/>
                  <a:pt x="1261550" y="2852200"/>
                </a:cubicBezTo>
                <a:close/>
                <a:moveTo>
                  <a:pt x="667634" y="2831177"/>
                </a:moveTo>
                <a:cubicBezTo>
                  <a:pt x="751814" y="2831177"/>
                  <a:pt x="820055" y="2898632"/>
                  <a:pt x="820055" y="2981843"/>
                </a:cubicBezTo>
                <a:cubicBezTo>
                  <a:pt x="820055" y="3065056"/>
                  <a:pt x="751814" y="3132513"/>
                  <a:pt x="667634" y="3132513"/>
                </a:cubicBezTo>
                <a:cubicBezTo>
                  <a:pt x="583454" y="3132513"/>
                  <a:pt x="515213" y="3065056"/>
                  <a:pt x="515213" y="2981843"/>
                </a:cubicBezTo>
                <a:cubicBezTo>
                  <a:pt x="515213" y="2898632"/>
                  <a:pt x="583454" y="2831177"/>
                  <a:pt x="667634" y="2831177"/>
                </a:cubicBezTo>
                <a:close/>
                <a:moveTo>
                  <a:pt x="71966" y="2813657"/>
                </a:moveTo>
                <a:cubicBezTo>
                  <a:pt x="163887" y="2813657"/>
                  <a:pt x="238403" y="2888956"/>
                  <a:pt x="238403" y="2981843"/>
                </a:cubicBezTo>
                <a:cubicBezTo>
                  <a:pt x="238403" y="3074733"/>
                  <a:pt x="163887" y="3150034"/>
                  <a:pt x="71966" y="3150034"/>
                </a:cubicBezTo>
                <a:cubicBezTo>
                  <a:pt x="48986" y="3150034"/>
                  <a:pt x="27094" y="3145328"/>
                  <a:pt x="7181" y="3136817"/>
                </a:cubicBezTo>
                <a:lnTo>
                  <a:pt x="0" y="3131924"/>
                </a:lnTo>
                <a:lnTo>
                  <a:pt x="0" y="2831766"/>
                </a:lnTo>
                <a:lnTo>
                  <a:pt x="7181" y="2826874"/>
                </a:lnTo>
                <a:cubicBezTo>
                  <a:pt x="27094" y="2818363"/>
                  <a:pt x="48986" y="2813657"/>
                  <a:pt x="71966" y="2813657"/>
                </a:cubicBezTo>
                <a:close/>
                <a:moveTo>
                  <a:pt x="3644223" y="2382683"/>
                </a:moveTo>
                <a:cubicBezTo>
                  <a:pt x="3646158" y="2382683"/>
                  <a:pt x="3647727" y="2384252"/>
                  <a:pt x="3647727" y="2386187"/>
                </a:cubicBezTo>
                <a:cubicBezTo>
                  <a:pt x="3647727" y="2388122"/>
                  <a:pt x="3646158" y="2389690"/>
                  <a:pt x="3644223" y="2389690"/>
                </a:cubicBezTo>
                <a:cubicBezTo>
                  <a:pt x="3642288" y="2389690"/>
                  <a:pt x="3640719" y="2388122"/>
                  <a:pt x="3640719" y="2386187"/>
                </a:cubicBezTo>
                <a:cubicBezTo>
                  <a:pt x="3640719" y="2384252"/>
                  <a:pt x="3642288" y="2382683"/>
                  <a:pt x="3644223" y="2382683"/>
                </a:cubicBezTo>
                <a:close/>
                <a:moveTo>
                  <a:pt x="3046803" y="2358155"/>
                </a:moveTo>
                <a:cubicBezTo>
                  <a:pt x="3061317" y="2358155"/>
                  <a:pt x="3073083" y="2369921"/>
                  <a:pt x="3073083" y="2384435"/>
                </a:cubicBezTo>
                <a:cubicBezTo>
                  <a:pt x="3073083" y="2398948"/>
                  <a:pt x="3061317" y="2410715"/>
                  <a:pt x="3046803" y="2410715"/>
                </a:cubicBezTo>
                <a:cubicBezTo>
                  <a:pt x="3032289" y="2410715"/>
                  <a:pt x="3020523" y="2398948"/>
                  <a:pt x="3020523" y="2384435"/>
                </a:cubicBezTo>
                <a:cubicBezTo>
                  <a:pt x="3020523" y="2369921"/>
                  <a:pt x="3032289" y="2358155"/>
                  <a:pt x="3046803" y="2358155"/>
                </a:cubicBezTo>
                <a:close/>
                <a:moveTo>
                  <a:pt x="2451135" y="2330125"/>
                </a:moveTo>
                <a:cubicBezTo>
                  <a:pt x="2481130" y="2330125"/>
                  <a:pt x="2505445" y="2354441"/>
                  <a:pt x="2505445" y="2384435"/>
                </a:cubicBezTo>
                <a:cubicBezTo>
                  <a:pt x="2505445" y="2414430"/>
                  <a:pt x="2481130" y="2438746"/>
                  <a:pt x="2451135" y="2438746"/>
                </a:cubicBezTo>
                <a:cubicBezTo>
                  <a:pt x="2421140" y="2438746"/>
                  <a:pt x="2396823" y="2414430"/>
                  <a:pt x="2396823" y="2384435"/>
                </a:cubicBezTo>
                <a:cubicBezTo>
                  <a:pt x="2396823" y="2354441"/>
                  <a:pt x="2421140" y="2330125"/>
                  <a:pt x="2451135" y="2330125"/>
                </a:cubicBezTo>
                <a:close/>
                <a:moveTo>
                  <a:pt x="1857219" y="2305598"/>
                </a:moveTo>
                <a:cubicBezTo>
                  <a:pt x="1901728" y="2305598"/>
                  <a:pt x="1937810" y="2341679"/>
                  <a:pt x="1937810" y="2386187"/>
                </a:cubicBezTo>
                <a:cubicBezTo>
                  <a:pt x="1937810" y="2430695"/>
                  <a:pt x="1901728" y="2466777"/>
                  <a:pt x="1857219" y="2466777"/>
                </a:cubicBezTo>
                <a:cubicBezTo>
                  <a:pt x="1812710" y="2466777"/>
                  <a:pt x="1776628" y="2430695"/>
                  <a:pt x="1776628" y="2386187"/>
                </a:cubicBezTo>
                <a:cubicBezTo>
                  <a:pt x="1776628" y="2341679"/>
                  <a:pt x="1812710" y="2305598"/>
                  <a:pt x="1857219" y="2305598"/>
                </a:cubicBezTo>
                <a:close/>
                <a:moveTo>
                  <a:pt x="1261550" y="2284575"/>
                </a:moveTo>
                <a:cubicBezTo>
                  <a:pt x="1317670" y="2284575"/>
                  <a:pt x="1363164" y="2330069"/>
                  <a:pt x="1363164" y="2386188"/>
                </a:cubicBezTo>
                <a:cubicBezTo>
                  <a:pt x="1363164" y="2442307"/>
                  <a:pt x="1317670" y="2487800"/>
                  <a:pt x="1261550" y="2487800"/>
                </a:cubicBezTo>
                <a:cubicBezTo>
                  <a:pt x="1205430" y="2487800"/>
                  <a:pt x="1159936" y="2442307"/>
                  <a:pt x="1159936" y="2386188"/>
                </a:cubicBezTo>
                <a:cubicBezTo>
                  <a:pt x="1159936" y="2330069"/>
                  <a:pt x="1205430" y="2284575"/>
                  <a:pt x="1261550" y="2284575"/>
                </a:cubicBezTo>
                <a:close/>
                <a:moveTo>
                  <a:pt x="667634" y="2263551"/>
                </a:moveTo>
                <a:cubicBezTo>
                  <a:pt x="734397" y="2263551"/>
                  <a:pt x="788520" y="2317674"/>
                  <a:pt x="788520" y="2384436"/>
                </a:cubicBezTo>
                <a:cubicBezTo>
                  <a:pt x="788520" y="2451197"/>
                  <a:pt x="734397" y="2505320"/>
                  <a:pt x="667634" y="2505320"/>
                </a:cubicBezTo>
                <a:cubicBezTo>
                  <a:pt x="600871" y="2505320"/>
                  <a:pt x="546748" y="2451197"/>
                  <a:pt x="546748" y="2384436"/>
                </a:cubicBezTo>
                <a:cubicBezTo>
                  <a:pt x="546748" y="2317674"/>
                  <a:pt x="600871" y="2263551"/>
                  <a:pt x="667634" y="2263551"/>
                </a:cubicBezTo>
                <a:close/>
                <a:moveTo>
                  <a:pt x="71966" y="2253040"/>
                </a:moveTo>
                <a:cubicBezTo>
                  <a:pt x="144535" y="2253040"/>
                  <a:pt x="203364" y="2312653"/>
                  <a:pt x="203364" y="2386189"/>
                </a:cubicBezTo>
                <a:cubicBezTo>
                  <a:pt x="203364" y="2459725"/>
                  <a:pt x="144535" y="2519336"/>
                  <a:pt x="71966" y="2519336"/>
                </a:cubicBezTo>
                <a:cubicBezTo>
                  <a:pt x="53824" y="2519336"/>
                  <a:pt x="36541" y="2515611"/>
                  <a:pt x="20820" y="2508873"/>
                </a:cubicBezTo>
                <a:lnTo>
                  <a:pt x="0" y="2494649"/>
                </a:lnTo>
                <a:lnTo>
                  <a:pt x="0" y="2277728"/>
                </a:lnTo>
                <a:lnTo>
                  <a:pt x="20820" y="2263504"/>
                </a:lnTo>
                <a:cubicBezTo>
                  <a:pt x="36541" y="2256766"/>
                  <a:pt x="53824" y="2253040"/>
                  <a:pt x="71966" y="2253040"/>
                </a:cubicBezTo>
                <a:close/>
                <a:moveTo>
                  <a:pt x="3048555" y="1783506"/>
                </a:moveTo>
                <a:cubicBezTo>
                  <a:pt x="3052425" y="1783506"/>
                  <a:pt x="3055563" y="1786644"/>
                  <a:pt x="3055563" y="1790514"/>
                </a:cubicBezTo>
                <a:cubicBezTo>
                  <a:pt x="3055563" y="1794384"/>
                  <a:pt x="3052425" y="1797522"/>
                  <a:pt x="3048555" y="1797522"/>
                </a:cubicBezTo>
                <a:cubicBezTo>
                  <a:pt x="3044685" y="1797522"/>
                  <a:pt x="3041547" y="1794384"/>
                  <a:pt x="3041547" y="1790514"/>
                </a:cubicBezTo>
                <a:cubicBezTo>
                  <a:pt x="3041547" y="1786644"/>
                  <a:pt x="3044685" y="1783506"/>
                  <a:pt x="3048555" y="1783506"/>
                </a:cubicBezTo>
                <a:close/>
                <a:moveTo>
                  <a:pt x="2452888" y="1758977"/>
                </a:moveTo>
                <a:cubicBezTo>
                  <a:pt x="2470304" y="1758977"/>
                  <a:pt x="2484423" y="1773096"/>
                  <a:pt x="2484423" y="1790514"/>
                </a:cubicBezTo>
                <a:cubicBezTo>
                  <a:pt x="2484423" y="1807931"/>
                  <a:pt x="2470304" y="1822051"/>
                  <a:pt x="2452888" y="1822051"/>
                </a:cubicBezTo>
                <a:cubicBezTo>
                  <a:pt x="2435471" y="1822051"/>
                  <a:pt x="2421351" y="1807931"/>
                  <a:pt x="2421351" y="1790514"/>
                </a:cubicBezTo>
                <a:cubicBezTo>
                  <a:pt x="2421351" y="1773096"/>
                  <a:pt x="2435471" y="1758977"/>
                  <a:pt x="2452888" y="1758977"/>
                </a:cubicBezTo>
                <a:close/>
                <a:moveTo>
                  <a:pt x="1857218" y="1734450"/>
                </a:moveTo>
                <a:cubicBezTo>
                  <a:pt x="1888181" y="1734450"/>
                  <a:pt x="1913281" y="1758767"/>
                  <a:pt x="1913281" y="1788762"/>
                </a:cubicBezTo>
                <a:cubicBezTo>
                  <a:pt x="1913281" y="1818758"/>
                  <a:pt x="1888181" y="1843074"/>
                  <a:pt x="1857218" y="1843074"/>
                </a:cubicBezTo>
                <a:cubicBezTo>
                  <a:pt x="1826255" y="1843074"/>
                  <a:pt x="1801155" y="1818758"/>
                  <a:pt x="1801155" y="1788762"/>
                </a:cubicBezTo>
                <a:cubicBezTo>
                  <a:pt x="1801155" y="1758767"/>
                  <a:pt x="1826255" y="1734450"/>
                  <a:pt x="1857218" y="1734450"/>
                </a:cubicBezTo>
                <a:close/>
                <a:moveTo>
                  <a:pt x="1261550" y="1716930"/>
                </a:moveTo>
                <a:cubicBezTo>
                  <a:pt x="1302189" y="1716930"/>
                  <a:pt x="1335133" y="1749875"/>
                  <a:pt x="1335133" y="1790514"/>
                </a:cubicBezTo>
                <a:cubicBezTo>
                  <a:pt x="1335133" y="1831154"/>
                  <a:pt x="1302189" y="1864099"/>
                  <a:pt x="1261550" y="1864099"/>
                </a:cubicBezTo>
                <a:cubicBezTo>
                  <a:pt x="1220911" y="1864099"/>
                  <a:pt x="1187967" y="1831154"/>
                  <a:pt x="1187967" y="1790514"/>
                </a:cubicBezTo>
                <a:cubicBezTo>
                  <a:pt x="1187967" y="1749875"/>
                  <a:pt x="1220911" y="1716930"/>
                  <a:pt x="1261550" y="1716930"/>
                </a:cubicBezTo>
                <a:close/>
                <a:moveTo>
                  <a:pt x="667633" y="1699410"/>
                </a:moveTo>
                <a:cubicBezTo>
                  <a:pt x="716980" y="1699410"/>
                  <a:pt x="756983" y="1739413"/>
                  <a:pt x="756983" y="1788762"/>
                </a:cubicBezTo>
                <a:cubicBezTo>
                  <a:pt x="756983" y="1838109"/>
                  <a:pt x="716980" y="1878114"/>
                  <a:pt x="667633" y="1878114"/>
                </a:cubicBezTo>
                <a:cubicBezTo>
                  <a:pt x="618286" y="1878114"/>
                  <a:pt x="578283" y="1838109"/>
                  <a:pt x="578283" y="1788762"/>
                </a:cubicBezTo>
                <a:cubicBezTo>
                  <a:pt x="578283" y="1739413"/>
                  <a:pt x="618286" y="1699410"/>
                  <a:pt x="667633" y="1699410"/>
                </a:cubicBezTo>
                <a:close/>
                <a:moveTo>
                  <a:pt x="71965" y="1688899"/>
                </a:moveTo>
                <a:cubicBezTo>
                  <a:pt x="127117" y="1688899"/>
                  <a:pt x="171827" y="1733609"/>
                  <a:pt x="171827" y="1788763"/>
                </a:cubicBezTo>
                <a:cubicBezTo>
                  <a:pt x="171827" y="1843916"/>
                  <a:pt x="127117" y="1888627"/>
                  <a:pt x="71965" y="1888627"/>
                </a:cubicBezTo>
                <a:cubicBezTo>
                  <a:pt x="44389" y="1888627"/>
                  <a:pt x="19424" y="1877450"/>
                  <a:pt x="1352" y="1859378"/>
                </a:cubicBezTo>
                <a:lnTo>
                  <a:pt x="0" y="1857372"/>
                </a:lnTo>
                <a:lnTo>
                  <a:pt x="0" y="1720154"/>
                </a:lnTo>
                <a:lnTo>
                  <a:pt x="1352" y="1718148"/>
                </a:lnTo>
                <a:cubicBezTo>
                  <a:pt x="19424" y="1700077"/>
                  <a:pt x="44389" y="1688899"/>
                  <a:pt x="71965" y="1688899"/>
                </a:cubicBezTo>
                <a:close/>
                <a:moveTo>
                  <a:pt x="2452887" y="1187828"/>
                </a:moveTo>
                <a:cubicBezTo>
                  <a:pt x="2456757" y="1187828"/>
                  <a:pt x="2459895" y="1190966"/>
                  <a:pt x="2459895" y="1194836"/>
                </a:cubicBezTo>
                <a:cubicBezTo>
                  <a:pt x="2459895" y="1198706"/>
                  <a:pt x="2456757" y="1201844"/>
                  <a:pt x="2452887" y="1201844"/>
                </a:cubicBezTo>
                <a:cubicBezTo>
                  <a:pt x="2449016" y="1201844"/>
                  <a:pt x="2445879" y="1198706"/>
                  <a:pt x="2445879" y="1194836"/>
                </a:cubicBezTo>
                <a:cubicBezTo>
                  <a:pt x="2445879" y="1190966"/>
                  <a:pt x="2449016" y="1187828"/>
                  <a:pt x="2452887" y="1187828"/>
                </a:cubicBezTo>
                <a:close/>
                <a:moveTo>
                  <a:pt x="1857219" y="1166804"/>
                </a:moveTo>
                <a:cubicBezTo>
                  <a:pt x="1872701" y="1166804"/>
                  <a:pt x="1885251" y="1178570"/>
                  <a:pt x="1885251" y="1193084"/>
                </a:cubicBezTo>
                <a:cubicBezTo>
                  <a:pt x="1885251" y="1207599"/>
                  <a:pt x="1872701" y="1219365"/>
                  <a:pt x="1857219" y="1219365"/>
                </a:cubicBezTo>
                <a:cubicBezTo>
                  <a:pt x="1841737" y="1219365"/>
                  <a:pt x="1829187" y="1207599"/>
                  <a:pt x="1829187" y="1193084"/>
                </a:cubicBezTo>
                <a:cubicBezTo>
                  <a:pt x="1829187" y="1178570"/>
                  <a:pt x="1841737" y="1166804"/>
                  <a:pt x="1857219" y="1166804"/>
                </a:cubicBezTo>
                <a:close/>
                <a:moveTo>
                  <a:pt x="1261550" y="1149283"/>
                </a:moveTo>
                <a:cubicBezTo>
                  <a:pt x="1284772" y="1149283"/>
                  <a:pt x="1303597" y="1168893"/>
                  <a:pt x="1303597" y="1193084"/>
                </a:cubicBezTo>
                <a:cubicBezTo>
                  <a:pt x="1303597" y="1217274"/>
                  <a:pt x="1284772" y="1236883"/>
                  <a:pt x="1261550" y="1236883"/>
                </a:cubicBezTo>
                <a:cubicBezTo>
                  <a:pt x="1238328" y="1236883"/>
                  <a:pt x="1219503" y="1217274"/>
                  <a:pt x="1219503" y="1193084"/>
                </a:cubicBezTo>
                <a:cubicBezTo>
                  <a:pt x="1219503" y="1168893"/>
                  <a:pt x="1238328" y="1149283"/>
                  <a:pt x="1261550" y="1149283"/>
                </a:cubicBezTo>
                <a:close/>
                <a:moveTo>
                  <a:pt x="665882" y="1138773"/>
                </a:moveTo>
                <a:cubicBezTo>
                  <a:pt x="696845" y="1138773"/>
                  <a:pt x="721945" y="1163873"/>
                  <a:pt x="721945" y="1194837"/>
                </a:cubicBezTo>
                <a:cubicBezTo>
                  <a:pt x="721945" y="1225800"/>
                  <a:pt x="696845" y="1250901"/>
                  <a:pt x="665882" y="1250901"/>
                </a:cubicBezTo>
                <a:cubicBezTo>
                  <a:pt x="634919" y="1250901"/>
                  <a:pt x="609819" y="1225800"/>
                  <a:pt x="609819" y="1194837"/>
                </a:cubicBezTo>
                <a:cubicBezTo>
                  <a:pt x="609819" y="1163873"/>
                  <a:pt x="634919" y="1138773"/>
                  <a:pt x="665882" y="1138773"/>
                </a:cubicBezTo>
                <a:close/>
                <a:moveTo>
                  <a:pt x="71966" y="1128261"/>
                </a:moveTo>
                <a:cubicBezTo>
                  <a:pt x="107767" y="1128261"/>
                  <a:pt x="136789" y="1157283"/>
                  <a:pt x="136789" y="1193085"/>
                </a:cubicBezTo>
                <a:cubicBezTo>
                  <a:pt x="136789" y="1228886"/>
                  <a:pt x="107767" y="1257908"/>
                  <a:pt x="71966" y="1257908"/>
                </a:cubicBezTo>
                <a:cubicBezTo>
                  <a:pt x="36165" y="1257908"/>
                  <a:pt x="7143" y="1228886"/>
                  <a:pt x="7143" y="1193085"/>
                </a:cubicBezTo>
                <a:cubicBezTo>
                  <a:pt x="7143" y="1157283"/>
                  <a:pt x="36165" y="1128261"/>
                  <a:pt x="71966" y="1128261"/>
                </a:cubicBezTo>
                <a:close/>
                <a:moveTo>
                  <a:pt x="1857218" y="595665"/>
                </a:moveTo>
                <a:cubicBezTo>
                  <a:pt x="1859153" y="595665"/>
                  <a:pt x="1860722" y="597234"/>
                  <a:pt x="1860722" y="599169"/>
                </a:cubicBezTo>
                <a:cubicBezTo>
                  <a:pt x="1860722" y="601104"/>
                  <a:pt x="1859153" y="602673"/>
                  <a:pt x="1857218" y="602673"/>
                </a:cubicBezTo>
                <a:cubicBezTo>
                  <a:pt x="1855283" y="602673"/>
                  <a:pt x="1853714" y="601104"/>
                  <a:pt x="1853714" y="599169"/>
                </a:cubicBezTo>
                <a:cubicBezTo>
                  <a:pt x="1853714" y="597234"/>
                  <a:pt x="1855283" y="595665"/>
                  <a:pt x="1857218" y="595665"/>
                </a:cubicBezTo>
                <a:close/>
                <a:moveTo>
                  <a:pt x="1261550" y="588658"/>
                </a:moveTo>
                <a:cubicBezTo>
                  <a:pt x="1267356" y="588658"/>
                  <a:pt x="1272062" y="593363"/>
                  <a:pt x="1272062" y="599169"/>
                </a:cubicBezTo>
                <a:cubicBezTo>
                  <a:pt x="1272062" y="604975"/>
                  <a:pt x="1267356" y="609681"/>
                  <a:pt x="1261550" y="609681"/>
                </a:cubicBezTo>
                <a:cubicBezTo>
                  <a:pt x="1255744" y="609681"/>
                  <a:pt x="1251038" y="604975"/>
                  <a:pt x="1251038" y="599169"/>
                </a:cubicBezTo>
                <a:cubicBezTo>
                  <a:pt x="1251038" y="593363"/>
                  <a:pt x="1255744" y="588658"/>
                  <a:pt x="1261550" y="588658"/>
                </a:cubicBezTo>
                <a:close/>
                <a:moveTo>
                  <a:pt x="665882" y="574643"/>
                </a:moveTo>
                <a:cubicBezTo>
                  <a:pt x="679428" y="574643"/>
                  <a:pt x="690410" y="585624"/>
                  <a:pt x="690410" y="599171"/>
                </a:cubicBezTo>
                <a:cubicBezTo>
                  <a:pt x="690410" y="612717"/>
                  <a:pt x="679428" y="623699"/>
                  <a:pt x="665882" y="623699"/>
                </a:cubicBezTo>
                <a:cubicBezTo>
                  <a:pt x="652336" y="623699"/>
                  <a:pt x="641354" y="612717"/>
                  <a:pt x="641354" y="599171"/>
                </a:cubicBezTo>
                <a:cubicBezTo>
                  <a:pt x="641354" y="585624"/>
                  <a:pt x="652336" y="574643"/>
                  <a:pt x="665882" y="574643"/>
                </a:cubicBezTo>
                <a:close/>
                <a:moveTo>
                  <a:pt x="71966" y="567635"/>
                </a:moveTo>
                <a:cubicBezTo>
                  <a:pt x="88415" y="567635"/>
                  <a:pt x="101750" y="580970"/>
                  <a:pt x="101750" y="597419"/>
                </a:cubicBezTo>
                <a:cubicBezTo>
                  <a:pt x="101750" y="613868"/>
                  <a:pt x="88415" y="627203"/>
                  <a:pt x="71966" y="627203"/>
                </a:cubicBezTo>
                <a:cubicBezTo>
                  <a:pt x="55517" y="627203"/>
                  <a:pt x="42182" y="613868"/>
                  <a:pt x="42182" y="597419"/>
                </a:cubicBezTo>
                <a:cubicBezTo>
                  <a:pt x="42182" y="580970"/>
                  <a:pt x="55517" y="567635"/>
                  <a:pt x="71966" y="567635"/>
                </a:cubicBezTo>
                <a:close/>
                <a:moveTo>
                  <a:pt x="71965" y="0"/>
                </a:moveTo>
                <a:cubicBezTo>
                  <a:pt x="72932" y="0"/>
                  <a:pt x="73717" y="785"/>
                  <a:pt x="73717" y="1752"/>
                </a:cubicBezTo>
                <a:cubicBezTo>
                  <a:pt x="73717" y="2720"/>
                  <a:pt x="72932" y="3504"/>
                  <a:pt x="71965" y="3504"/>
                </a:cubicBezTo>
                <a:cubicBezTo>
                  <a:pt x="70997" y="3504"/>
                  <a:pt x="70213" y="2720"/>
                  <a:pt x="70213" y="1752"/>
                </a:cubicBezTo>
                <a:cubicBezTo>
                  <a:pt x="70213" y="785"/>
                  <a:pt x="70997" y="0"/>
                  <a:pt x="7196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221422" y="0"/>
            <a:ext cx="2970577" cy="4142780"/>
          </a:xfrm>
          <a:custGeom>
            <a:avLst/>
            <a:gdLst>
              <a:gd name="connsiteX0" fmla="*/ 2382675 w 2970577"/>
              <a:gd name="connsiteY0" fmla="*/ 4131579 h 4142780"/>
              <a:gd name="connsiteX1" fmla="*/ 2386179 w 2970577"/>
              <a:gd name="connsiteY1" fmla="*/ 4135083 h 4142780"/>
              <a:gd name="connsiteX2" fmla="*/ 2382675 w 2970577"/>
              <a:gd name="connsiteY2" fmla="*/ 4138587 h 4142780"/>
              <a:gd name="connsiteX3" fmla="*/ 2379171 w 2970577"/>
              <a:gd name="connsiteY3" fmla="*/ 4135083 h 4142780"/>
              <a:gd name="connsiteX4" fmla="*/ 2382675 w 2970577"/>
              <a:gd name="connsiteY4" fmla="*/ 4131579 h 4142780"/>
              <a:gd name="connsiteX5" fmla="*/ 2970577 w 2970577"/>
              <a:gd name="connsiteY5" fmla="*/ 4123882 h 4142780"/>
              <a:gd name="connsiteX6" fmla="*/ 2970577 w 2970577"/>
              <a:gd name="connsiteY6" fmla="*/ 4142780 h 4142780"/>
              <a:gd name="connsiteX7" fmla="*/ 2968433 w 2970577"/>
              <a:gd name="connsiteY7" fmla="*/ 4142003 h 4142780"/>
              <a:gd name="connsiteX8" fmla="*/ 2964328 w 2970577"/>
              <a:gd name="connsiteY8" fmla="*/ 4133331 h 4142780"/>
              <a:gd name="connsiteX9" fmla="*/ 2968433 w 2970577"/>
              <a:gd name="connsiteY9" fmla="*/ 4124659 h 4142780"/>
              <a:gd name="connsiteX10" fmla="*/ 1787008 w 2970577"/>
              <a:gd name="connsiteY10" fmla="*/ 3532406 h 4142780"/>
              <a:gd name="connsiteX11" fmla="*/ 1794016 w 2970577"/>
              <a:gd name="connsiteY11" fmla="*/ 3537662 h 4142780"/>
              <a:gd name="connsiteX12" fmla="*/ 1787008 w 2970577"/>
              <a:gd name="connsiteY12" fmla="*/ 3542918 h 4142780"/>
              <a:gd name="connsiteX13" fmla="*/ 1780000 w 2970577"/>
              <a:gd name="connsiteY13" fmla="*/ 3537662 h 4142780"/>
              <a:gd name="connsiteX14" fmla="*/ 1787008 w 2970577"/>
              <a:gd name="connsiteY14" fmla="*/ 3532406 h 4142780"/>
              <a:gd name="connsiteX15" fmla="*/ 2384428 w 2970577"/>
              <a:gd name="connsiteY15" fmla="*/ 3511383 h 4142780"/>
              <a:gd name="connsiteX16" fmla="*/ 2410708 w 2970577"/>
              <a:gd name="connsiteY16" fmla="*/ 3537663 h 4142780"/>
              <a:gd name="connsiteX17" fmla="*/ 2384428 w 2970577"/>
              <a:gd name="connsiteY17" fmla="*/ 3563943 h 4142780"/>
              <a:gd name="connsiteX18" fmla="*/ 2358148 w 2970577"/>
              <a:gd name="connsiteY18" fmla="*/ 3537663 h 4142780"/>
              <a:gd name="connsiteX19" fmla="*/ 2384428 w 2970577"/>
              <a:gd name="connsiteY19" fmla="*/ 3511383 h 4142780"/>
              <a:gd name="connsiteX20" fmla="*/ 2970577 w 2970577"/>
              <a:gd name="connsiteY20" fmla="*/ 3495431 h 4142780"/>
              <a:gd name="connsiteX21" fmla="*/ 2970577 w 2970577"/>
              <a:gd name="connsiteY21" fmla="*/ 3583397 h 4142780"/>
              <a:gd name="connsiteX22" fmla="*/ 2960614 w 2970577"/>
              <a:gd name="connsiteY22" fmla="*/ 3581386 h 4142780"/>
              <a:gd name="connsiteX23" fmla="*/ 2932793 w 2970577"/>
              <a:gd name="connsiteY23" fmla="*/ 3539414 h 4142780"/>
              <a:gd name="connsiteX24" fmla="*/ 2960614 w 2970577"/>
              <a:gd name="connsiteY24" fmla="*/ 3497443 h 4142780"/>
              <a:gd name="connsiteX25" fmla="*/ 1191342 w 2970577"/>
              <a:gd name="connsiteY25" fmla="*/ 2936738 h 4142780"/>
              <a:gd name="connsiteX26" fmla="*/ 1198350 w 2970577"/>
              <a:gd name="connsiteY26" fmla="*/ 2941994 h 4142780"/>
              <a:gd name="connsiteX27" fmla="*/ 1191342 w 2970577"/>
              <a:gd name="connsiteY27" fmla="*/ 2947250 h 4142780"/>
              <a:gd name="connsiteX28" fmla="*/ 1184334 w 2970577"/>
              <a:gd name="connsiteY28" fmla="*/ 2941994 h 4142780"/>
              <a:gd name="connsiteX29" fmla="*/ 1191342 w 2970577"/>
              <a:gd name="connsiteY29" fmla="*/ 2936738 h 4142780"/>
              <a:gd name="connsiteX30" fmla="*/ 1787010 w 2970577"/>
              <a:gd name="connsiteY30" fmla="*/ 2912211 h 4142780"/>
              <a:gd name="connsiteX31" fmla="*/ 1818546 w 2970577"/>
              <a:gd name="connsiteY31" fmla="*/ 2943747 h 4142780"/>
              <a:gd name="connsiteX32" fmla="*/ 1787010 w 2970577"/>
              <a:gd name="connsiteY32" fmla="*/ 2975283 h 4142780"/>
              <a:gd name="connsiteX33" fmla="*/ 1755474 w 2970577"/>
              <a:gd name="connsiteY33" fmla="*/ 2943747 h 4142780"/>
              <a:gd name="connsiteX34" fmla="*/ 1787010 w 2970577"/>
              <a:gd name="connsiteY34" fmla="*/ 2912211 h 4142780"/>
              <a:gd name="connsiteX35" fmla="*/ 2384430 w 2970577"/>
              <a:gd name="connsiteY35" fmla="*/ 2887683 h 4142780"/>
              <a:gd name="connsiteX36" fmla="*/ 2438741 w 2970577"/>
              <a:gd name="connsiteY36" fmla="*/ 2941994 h 4142780"/>
              <a:gd name="connsiteX37" fmla="*/ 2384430 w 2970577"/>
              <a:gd name="connsiteY37" fmla="*/ 2996305 h 4142780"/>
              <a:gd name="connsiteX38" fmla="*/ 2330119 w 2970577"/>
              <a:gd name="connsiteY38" fmla="*/ 2941994 h 4142780"/>
              <a:gd name="connsiteX39" fmla="*/ 2384430 w 2970577"/>
              <a:gd name="connsiteY39" fmla="*/ 2887683 h 4142780"/>
              <a:gd name="connsiteX40" fmla="*/ 2970577 w 2970577"/>
              <a:gd name="connsiteY40" fmla="*/ 2871733 h 4142780"/>
              <a:gd name="connsiteX41" fmla="*/ 2970577 w 2970577"/>
              <a:gd name="connsiteY41" fmla="*/ 3015761 h 4142780"/>
              <a:gd name="connsiteX42" fmla="*/ 2949705 w 2970577"/>
              <a:gd name="connsiteY42" fmla="*/ 3011548 h 4142780"/>
              <a:gd name="connsiteX43" fmla="*/ 2904764 w 2970577"/>
              <a:gd name="connsiteY43" fmla="*/ 2943747 h 4142780"/>
              <a:gd name="connsiteX44" fmla="*/ 2949705 w 2970577"/>
              <a:gd name="connsiteY44" fmla="*/ 2875947 h 4142780"/>
              <a:gd name="connsiteX45" fmla="*/ 595669 w 2970577"/>
              <a:gd name="connsiteY45" fmla="*/ 2344574 h 4142780"/>
              <a:gd name="connsiteX46" fmla="*/ 599172 w 2970577"/>
              <a:gd name="connsiteY46" fmla="*/ 2348078 h 4142780"/>
              <a:gd name="connsiteX47" fmla="*/ 595669 w 2970577"/>
              <a:gd name="connsiteY47" fmla="*/ 2351582 h 4142780"/>
              <a:gd name="connsiteX48" fmla="*/ 592164 w 2970577"/>
              <a:gd name="connsiteY48" fmla="*/ 2348078 h 4142780"/>
              <a:gd name="connsiteX49" fmla="*/ 595669 w 2970577"/>
              <a:gd name="connsiteY49" fmla="*/ 2344574 h 4142780"/>
              <a:gd name="connsiteX50" fmla="*/ 1193096 w 2970577"/>
              <a:gd name="connsiteY50" fmla="*/ 2320046 h 4142780"/>
              <a:gd name="connsiteX51" fmla="*/ 1219376 w 2970577"/>
              <a:gd name="connsiteY51" fmla="*/ 2346326 h 4142780"/>
              <a:gd name="connsiteX52" fmla="*/ 1193096 w 2970577"/>
              <a:gd name="connsiteY52" fmla="*/ 2372606 h 4142780"/>
              <a:gd name="connsiteX53" fmla="*/ 1166816 w 2970577"/>
              <a:gd name="connsiteY53" fmla="*/ 2346326 h 4142780"/>
              <a:gd name="connsiteX54" fmla="*/ 1193096 w 2970577"/>
              <a:gd name="connsiteY54" fmla="*/ 2320046 h 4142780"/>
              <a:gd name="connsiteX55" fmla="*/ 1788764 w 2970577"/>
              <a:gd name="connsiteY55" fmla="*/ 2292015 h 4142780"/>
              <a:gd name="connsiteX56" fmla="*/ 1843075 w 2970577"/>
              <a:gd name="connsiteY56" fmla="*/ 2346326 h 4142780"/>
              <a:gd name="connsiteX57" fmla="*/ 1788764 w 2970577"/>
              <a:gd name="connsiteY57" fmla="*/ 2400637 h 4142780"/>
              <a:gd name="connsiteX58" fmla="*/ 1734453 w 2970577"/>
              <a:gd name="connsiteY58" fmla="*/ 2346326 h 4142780"/>
              <a:gd name="connsiteX59" fmla="*/ 1788764 w 2970577"/>
              <a:gd name="connsiteY59" fmla="*/ 2292015 h 4142780"/>
              <a:gd name="connsiteX60" fmla="*/ 2382681 w 2970577"/>
              <a:gd name="connsiteY60" fmla="*/ 2267487 h 4142780"/>
              <a:gd name="connsiteX61" fmla="*/ 2463272 w 2970577"/>
              <a:gd name="connsiteY61" fmla="*/ 2348078 h 4142780"/>
              <a:gd name="connsiteX62" fmla="*/ 2382681 w 2970577"/>
              <a:gd name="connsiteY62" fmla="*/ 2428669 h 4142780"/>
              <a:gd name="connsiteX63" fmla="*/ 2302090 w 2970577"/>
              <a:gd name="connsiteY63" fmla="*/ 2348078 h 4142780"/>
              <a:gd name="connsiteX64" fmla="*/ 2382681 w 2970577"/>
              <a:gd name="connsiteY64" fmla="*/ 2267487 h 4142780"/>
              <a:gd name="connsiteX65" fmla="*/ 2970577 w 2970577"/>
              <a:gd name="connsiteY65" fmla="*/ 2244556 h 4142780"/>
              <a:gd name="connsiteX66" fmla="*/ 2970577 w 2970577"/>
              <a:gd name="connsiteY66" fmla="*/ 2448096 h 4142780"/>
              <a:gd name="connsiteX67" fmla="*/ 2938795 w 2970577"/>
              <a:gd name="connsiteY67" fmla="*/ 2441569 h 4142780"/>
              <a:gd name="connsiteX68" fmla="*/ 2876734 w 2970577"/>
              <a:gd name="connsiteY68" fmla="*/ 2346326 h 4142780"/>
              <a:gd name="connsiteX69" fmla="*/ 2938795 w 2970577"/>
              <a:gd name="connsiteY69" fmla="*/ 2251083 h 4142780"/>
              <a:gd name="connsiteX70" fmla="*/ 597420 w 2970577"/>
              <a:gd name="connsiteY70" fmla="*/ 1738394 h 4142780"/>
              <a:gd name="connsiteX71" fmla="*/ 609684 w 2970577"/>
              <a:gd name="connsiteY71" fmla="*/ 1750658 h 4142780"/>
              <a:gd name="connsiteX72" fmla="*/ 597420 w 2970577"/>
              <a:gd name="connsiteY72" fmla="*/ 1762922 h 4142780"/>
              <a:gd name="connsiteX73" fmla="*/ 585156 w 2970577"/>
              <a:gd name="connsiteY73" fmla="*/ 1750658 h 4142780"/>
              <a:gd name="connsiteX74" fmla="*/ 597420 w 2970577"/>
              <a:gd name="connsiteY74" fmla="*/ 1738394 h 4142780"/>
              <a:gd name="connsiteX75" fmla="*/ 1191345 w 2970577"/>
              <a:gd name="connsiteY75" fmla="*/ 1710362 h 4142780"/>
              <a:gd name="connsiteX76" fmla="*/ 1233392 w 2970577"/>
              <a:gd name="connsiteY76" fmla="*/ 1752409 h 4142780"/>
              <a:gd name="connsiteX77" fmla="*/ 1191345 w 2970577"/>
              <a:gd name="connsiteY77" fmla="*/ 1794456 h 4142780"/>
              <a:gd name="connsiteX78" fmla="*/ 1149298 w 2970577"/>
              <a:gd name="connsiteY78" fmla="*/ 1752409 h 4142780"/>
              <a:gd name="connsiteX79" fmla="*/ 1191345 w 2970577"/>
              <a:gd name="connsiteY79" fmla="*/ 1710362 h 4142780"/>
              <a:gd name="connsiteX80" fmla="*/ 1787014 w 2970577"/>
              <a:gd name="connsiteY80" fmla="*/ 1675323 h 4142780"/>
              <a:gd name="connsiteX81" fmla="*/ 1860597 w 2970577"/>
              <a:gd name="connsiteY81" fmla="*/ 1750658 h 4142780"/>
              <a:gd name="connsiteX82" fmla="*/ 1787014 w 2970577"/>
              <a:gd name="connsiteY82" fmla="*/ 1825993 h 4142780"/>
              <a:gd name="connsiteX83" fmla="*/ 1713431 w 2970577"/>
              <a:gd name="connsiteY83" fmla="*/ 1750658 h 4142780"/>
              <a:gd name="connsiteX84" fmla="*/ 1787014 w 2970577"/>
              <a:gd name="connsiteY84" fmla="*/ 1675323 h 4142780"/>
              <a:gd name="connsiteX85" fmla="*/ 2382682 w 2970577"/>
              <a:gd name="connsiteY85" fmla="*/ 1647292 h 4142780"/>
              <a:gd name="connsiteX86" fmla="*/ 2484296 w 2970577"/>
              <a:gd name="connsiteY86" fmla="*/ 1750658 h 4142780"/>
              <a:gd name="connsiteX87" fmla="*/ 2382682 w 2970577"/>
              <a:gd name="connsiteY87" fmla="*/ 1854024 h 4142780"/>
              <a:gd name="connsiteX88" fmla="*/ 2281068 w 2970577"/>
              <a:gd name="connsiteY88" fmla="*/ 1750658 h 4142780"/>
              <a:gd name="connsiteX89" fmla="*/ 2382682 w 2970577"/>
              <a:gd name="connsiteY89" fmla="*/ 1647292 h 4142780"/>
              <a:gd name="connsiteX90" fmla="*/ 2970577 w 2970577"/>
              <a:gd name="connsiteY90" fmla="*/ 1624334 h 4142780"/>
              <a:gd name="connsiteX91" fmla="*/ 2970577 w 2970577"/>
              <a:gd name="connsiteY91" fmla="*/ 1880487 h 4142780"/>
              <a:gd name="connsiteX92" fmla="*/ 2927887 w 2970577"/>
              <a:gd name="connsiteY92" fmla="*/ 1871868 h 4142780"/>
              <a:gd name="connsiteX93" fmla="*/ 2848705 w 2970577"/>
              <a:gd name="connsiteY93" fmla="*/ 1752410 h 4142780"/>
              <a:gd name="connsiteX94" fmla="*/ 2927887 w 2970577"/>
              <a:gd name="connsiteY94" fmla="*/ 1632952 h 4142780"/>
              <a:gd name="connsiteX95" fmla="*/ 597421 w 2970577"/>
              <a:gd name="connsiteY95" fmla="*/ 1132214 h 4142780"/>
              <a:gd name="connsiteX96" fmla="*/ 620197 w 2970577"/>
              <a:gd name="connsiteY96" fmla="*/ 1154990 h 4142780"/>
              <a:gd name="connsiteX97" fmla="*/ 597421 w 2970577"/>
              <a:gd name="connsiteY97" fmla="*/ 1177766 h 4142780"/>
              <a:gd name="connsiteX98" fmla="*/ 574645 w 2970577"/>
              <a:gd name="connsiteY98" fmla="*/ 1154990 h 4142780"/>
              <a:gd name="connsiteX99" fmla="*/ 597421 w 2970577"/>
              <a:gd name="connsiteY99" fmla="*/ 1132214 h 4142780"/>
              <a:gd name="connsiteX100" fmla="*/ 1191349 w 2970577"/>
              <a:gd name="connsiteY100" fmla="*/ 1100678 h 4142780"/>
              <a:gd name="connsiteX101" fmla="*/ 1247412 w 2970577"/>
              <a:gd name="connsiteY101" fmla="*/ 1156741 h 4142780"/>
              <a:gd name="connsiteX102" fmla="*/ 1191349 w 2970577"/>
              <a:gd name="connsiteY102" fmla="*/ 1212804 h 4142780"/>
              <a:gd name="connsiteX103" fmla="*/ 1135286 w 2970577"/>
              <a:gd name="connsiteY103" fmla="*/ 1156741 h 4142780"/>
              <a:gd name="connsiteX104" fmla="*/ 1191349 w 2970577"/>
              <a:gd name="connsiteY104" fmla="*/ 1100678 h 4142780"/>
              <a:gd name="connsiteX105" fmla="*/ 1787016 w 2970577"/>
              <a:gd name="connsiteY105" fmla="*/ 1065639 h 4142780"/>
              <a:gd name="connsiteX106" fmla="*/ 1874615 w 2970577"/>
              <a:gd name="connsiteY106" fmla="*/ 1154989 h 4142780"/>
              <a:gd name="connsiteX107" fmla="*/ 1787016 w 2970577"/>
              <a:gd name="connsiteY107" fmla="*/ 1244339 h 4142780"/>
              <a:gd name="connsiteX108" fmla="*/ 1699417 w 2970577"/>
              <a:gd name="connsiteY108" fmla="*/ 1154989 h 4142780"/>
              <a:gd name="connsiteX109" fmla="*/ 1787016 w 2970577"/>
              <a:gd name="connsiteY109" fmla="*/ 1065639 h 4142780"/>
              <a:gd name="connsiteX110" fmla="*/ 2380932 w 2970577"/>
              <a:gd name="connsiteY110" fmla="*/ 1034104 h 4142780"/>
              <a:gd name="connsiteX111" fmla="*/ 2501818 w 2970577"/>
              <a:gd name="connsiteY111" fmla="*/ 1154990 h 4142780"/>
              <a:gd name="connsiteX112" fmla="*/ 2380932 w 2970577"/>
              <a:gd name="connsiteY112" fmla="*/ 1275876 h 4142780"/>
              <a:gd name="connsiteX113" fmla="*/ 2260046 w 2970577"/>
              <a:gd name="connsiteY113" fmla="*/ 1154990 h 4142780"/>
              <a:gd name="connsiteX114" fmla="*/ 2380932 w 2970577"/>
              <a:gd name="connsiteY114" fmla="*/ 1034104 h 4142780"/>
              <a:gd name="connsiteX115" fmla="*/ 2970577 w 2970577"/>
              <a:gd name="connsiteY115" fmla="*/ 1004156 h 4142780"/>
              <a:gd name="connsiteX116" fmla="*/ 2970577 w 2970577"/>
              <a:gd name="connsiteY116" fmla="*/ 1305822 h 4142780"/>
              <a:gd name="connsiteX117" fmla="*/ 2919705 w 2970577"/>
              <a:gd name="connsiteY117" fmla="*/ 1295432 h 4142780"/>
              <a:gd name="connsiteX118" fmla="*/ 2827683 w 2970577"/>
              <a:gd name="connsiteY118" fmla="*/ 1154989 h 4142780"/>
              <a:gd name="connsiteX119" fmla="*/ 2919705 w 2970577"/>
              <a:gd name="connsiteY119" fmla="*/ 1014546 h 4142780"/>
              <a:gd name="connsiteX120" fmla="*/ 1753 w 2970577"/>
              <a:gd name="connsiteY120" fmla="*/ 557569 h 4142780"/>
              <a:gd name="connsiteX121" fmla="*/ 3505 w 2970577"/>
              <a:gd name="connsiteY121" fmla="*/ 559321 h 4142780"/>
              <a:gd name="connsiteX122" fmla="*/ 1753 w 2970577"/>
              <a:gd name="connsiteY122" fmla="*/ 561073 h 4142780"/>
              <a:gd name="connsiteX123" fmla="*/ 0 w 2970577"/>
              <a:gd name="connsiteY123" fmla="*/ 559321 h 4142780"/>
              <a:gd name="connsiteX124" fmla="*/ 1753 w 2970577"/>
              <a:gd name="connsiteY124" fmla="*/ 557569 h 4142780"/>
              <a:gd name="connsiteX125" fmla="*/ 597421 w 2970577"/>
              <a:gd name="connsiteY125" fmla="*/ 529538 h 4142780"/>
              <a:gd name="connsiteX126" fmla="*/ 627205 w 2970577"/>
              <a:gd name="connsiteY126" fmla="*/ 559322 h 4142780"/>
              <a:gd name="connsiteX127" fmla="*/ 597421 w 2970577"/>
              <a:gd name="connsiteY127" fmla="*/ 589106 h 4142780"/>
              <a:gd name="connsiteX128" fmla="*/ 567638 w 2970577"/>
              <a:gd name="connsiteY128" fmla="*/ 559322 h 4142780"/>
              <a:gd name="connsiteX129" fmla="*/ 597421 w 2970577"/>
              <a:gd name="connsiteY129" fmla="*/ 529538 h 4142780"/>
              <a:gd name="connsiteX130" fmla="*/ 1193103 w 2970577"/>
              <a:gd name="connsiteY130" fmla="*/ 494498 h 4142780"/>
              <a:gd name="connsiteX131" fmla="*/ 1257926 w 2970577"/>
              <a:gd name="connsiteY131" fmla="*/ 559321 h 4142780"/>
              <a:gd name="connsiteX132" fmla="*/ 1193103 w 2970577"/>
              <a:gd name="connsiteY132" fmla="*/ 624144 h 4142780"/>
              <a:gd name="connsiteX133" fmla="*/ 1128280 w 2970577"/>
              <a:gd name="connsiteY133" fmla="*/ 559321 h 4142780"/>
              <a:gd name="connsiteX134" fmla="*/ 1193103 w 2970577"/>
              <a:gd name="connsiteY134" fmla="*/ 494498 h 4142780"/>
              <a:gd name="connsiteX135" fmla="*/ 1788771 w 2970577"/>
              <a:gd name="connsiteY135" fmla="*/ 462963 h 4142780"/>
              <a:gd name="connsiteX136" fmla="*/ 1888633 w 2970577"/>
              <a:gd name="connsiteY136" fmla="*/ 561073 h 4142780"/>
              <a:gd name="connsiteX137" fmla="*/ 1788771 w 2970577"/>
              <a:gd name="connsiteY137" fmla="*/ 659183 h 4142780"/>
              <a:gd name="connsiteX138" fmla="*/ 1688909 w 2970577"/>
              <a:gd name="connsiteY138" fmla="*/ 561073 h 4142780"/>
              <a:gd name="connsiteX139" fmla="*/ 1788771 w 2970577"/>
              <a:gd name="connsiteY139" fmla="*/ 462963 h 4142780"/>
              <a:gd name="connsiteX140" fmla="*/ 2382688 w 2970577"/>
              <a:gd name="connsiteY140" fmla="*/ 427924 h 4142780"/>
              <a:gd name="connsiteX141" fmla="*/ 2515838 w 2970577"/>
              <a:gd name="connsiteY141" fmla="*/ 559322 h 4142780"/>
              <a:gd name="connsiteX142" fmla="*/ 2382688 w 2970577"/>
              <a:gd name="connsiteY142" fmla="*/ 690720 h 4142780"/>
              <a:gd name="connsiteX143" fmla="*/ 2249538 w 2970577"/>
              <a:gd name="connsiteY143" fmla="*/ 559322 h 4142780"/>
              <a:gd name="connsiteX144" fmla="*/ 2382688 w 2970577"/>
              <a:gd name="connsiteY144" fmla="*/ 427924 h 4142780"/>
              <a:gd name="connsiteX145" fmla="*/ 2970577 w 2970577"/>
              <a:gd name="connsiteY145" fmla="*/ 394101 h 4142780"/>
              <a:gd name="connsiteX146" fmla="*/ 2970577 w 2970577"/>
              <a:gd name="connsiteY146" fmla="*/ 724541 h 4142780"/>
              <a:gd name="connsiteX147" fmla="*/ 2911819 w 2970577"/>
              <a:gd name="connsiteY147" fmla="*/ 712679 h 4142780"/>
              <a:gd name="connsiteX148" fmla="*/ 2810167 w 2970577"/>
              <a:gd name="connsiteY148" fmla="*/ 559321 h 4142780"/>
              <a:gd name="connsiteX149" fmla="*/ 2911819 w 2970577"/>
              <a:gd name="connsiteY149" fmla="*/ 405964 h 4142780"/>
              <a:gd name="connsiteX150" fmla="*/ 2811895 w 2970577"/>
              <a:gd name="connsiteY150" fmla="*/ 0 h 4142780"/>
              <a:gd name="connsiteX151" fmla="*/ 2970577 w 2970577"/>
              <a:gd name="connsiteY151" fmla="*/ 0 h 4142780"/>
              <a:gd name="connsiteX152" fmla="*/ 2970577 w 2970577"/>
              <a:gd name="connsiteY152" fmla="*/ 135527 h 4142780"/>
              <a:gd name="connsiteX153" fmla="*/ 2911527 w 2970577"/>
              <a:gd name="connsiteY153" fmla="*/ 123606 h 4142780"/>
              <a:gd name="connsiteX154" fmla="*/ 2814384 w 2970577"/>
              <a:gd name="connsiteY154" fmla="*/ 16461 h 4142780"/>
              <a:gd name="connsiteX155" fmla="*/ 2253281 w 2970577"/>
              <a:gd name="connsiteY155" fmla="*/ 0 h 4142780"/>
              <a:gd name="connsiteX156" fmla="*/ 2512099 w 2970577"/>
              <a:gd name="connsiteY156" fmla="*/ 0 h 4142780"/>
              <a:gd name="connsiteX157" fmla="*/ 2508605 w 2970577"/>
              <a:gd name="connsiteY157" fmla="*/ 17528 h 4142780"/>
              <a:gd name="connsiteX158" fmla="*/ 2382690 w 2970577"/>
              <a:gd name="connsiteY158" fmla="*/ 102060 h 4142780"/>
              <a:gd name="connsiteX159" fmla="*/ 2256775 w 2970577"/>
              <a:gd name="connsiteY159" fmla="*/ 17528 h 4142780"/>
              <a:gd name="connsiteX160" fmla="*/ 1692621 w 2970577"/>
              <a:gd name="connsiteY160" fmla="*/ 0 h 4142780"/>
              <a:gd name="connsiteX161" fmla="*/ 1881421 w 2970577"/>
              <a:gd name="connsiteY161" fmla="*/ 0 h 4142780"/>
              <a:gd name="connsiteX162" fmla="*/ 1880650 w 2970577"/>
              <a:gd name="connsiteY162" fmla="*/ 3888 h 4142780"/>
              <a:gd name="connsiteX163" fmla="*/ 1787021 w 2970577"/>
              <a:gd name="connsiteY163" fmla="*/ 67019 h 4142780"/>
              <a:gd name="connsiteX164" fmla="*/ 1693392 w 2970577"/>
              <a:gd name="connsiteY164" fmla="*/ 3888 h 4142780"/>
              <a:gd name="connsiteX165" fmla="*/ 1139824 w 2970577"/>
              <a:gd name="connsiteY165" fmla="*/ 0 h 4142780"/>
              <a:gd name="connsiteX166" fmla="*/ 1246377 w 2970577"/>
              <a:gd name="connsiteY166" fmla="*/ 0 h 4142780"/>
              <a:gd name="connsiteX167" fmla="*/ 1241420 w 2970577"/>
              <a:gd name="connsiteY167" fmla="*/ 11968 h 4142780"/>
              <a:gd name="connsiteX168" fmla="*/ 1193105 w 2970577"/>
              <a:gd name="connsiteY168" fmla="*/ 31980 h 4142780"/>
              <a:gd name="connsiteX169" fmla="*/ 1144783 w 2970577"/>
              <a:gd name="connsiteY169" fmla="*/ 11968 h 4142780"/>
            </a:gdLst>
            <a:ahLst/>
            <a:cxnLst/>
            <a:rect l="l" t="t" r="r" b="b"/>
            <a:pathLst>
              <a:path w="2970577" h="4142780">
                <a:moveTo>
                  <a:pt x="2382675" y="4131579"/>
                </a:moveTo>
                <a:cubicBezTo>
                  <a:pt x="2384610" y="4131579"/>
                  <a:pt x="2386179" y="4133148"/>
                  <a:pt x="2386179" y="4135083"/>
                </a:cubicBezTo>
                <a:cubicBezTo>
                  <a:pt x="2386179" y="4137018"/>
                  <a:pt x="2384610" y="4138587"/>
                  <a:pt x="2382675" y="4138587"/>
                </a:cubicBezTo>
                <a:cubicBezTo>
                  <a:pt x="2380740" y="4138587"/>
                  <a:pt x="2379171" y="4137018"/>
                  <a:pt x="2379171" y="4135083"/>
                </a:cubicBezTo>
                <a:cubicBezTo>
                  <a:pt x="2379171" y="4133148"/>
                  <a:pt x="2380740" y="4131579"/>
                  <a:pt x="2382675" y="4131579"/>
                </a:cubicBezTo>
                <a:close/>
                <a:moveTo>
                  <a:pt x="2970577" y="4123882"/>
                </a:moveTo>
                <a:lnTo>
                  <a:pt x="2970577" y="4142780"/>
                </a:lnTo>
                <a:lnTo>
                  <a:pt x="2968433" y="4142003"/>
                </a:lnTo>
                <a:cubicBezTo>
                  <a:pt x="2965897" y="4139784"/>
                  <a:pt x="2964328" y="4136718"/>
                  <a:pt x="2964328" y="4133331"/>
                </a:cubicBezTo>
                <a:cubicBezTo>
                  <a:pt x="2964328" y="4129945"/>
                  <a:pt x="2965897" y="4126879"/>
                  <a:pt x="2968433" y="4124659"/>
                </a:cubicBezTo>
                <a:close/>
                <a:moveTo>
                  <a:pt x="1787008" y="3532406"/>
                </a:moveTo>
                <a:cubicBezTo>
                  <a:pt x="1790878" y="3532406"/>
                  <a:pt x="1794016" y="3534759"/>
                  <a:pt x="1794016" y="3537662"/>
                </a:cubicBezTo>
                <a:cubicBezTo>
                  <a:pt x="1794016" y="3540565"/>
                  <a:pt x="1790878" y="3542918"/>
                  <a:pt x="1787008" y="3542918"/>
                </a:cubicBezTo>
                <a:cubicBezTo>
                  <a:pt x="1783138" y="3542918"/>
                  <a:pt x="1780000" y="3540565"/>
                  <a:pt x="1780000" y="3537662"/>
                </a:cubicBezTo>
                <a:cubicBezTo>
                  <a:pt x="1780000" y="3534759"/>
                  <a:pt x="1783138" y="3532406"/>
                  <a:pt x="1787008" y="3532406"/>
                </a:cubicBezTo>
                <a:close/>
                <a:moveTo>
                  <a:pt x="2384428" y="3511383"/>
                </a:moveTo>
                <a:cubicBezTo>
                  <a:pt x="2398942" y="3511383"/>
                  <a:pt x="2410708" y="3523149"/>
                  <a:pt x="2410708" y="3537663"/>
                </a:cubicBezTo>
                <a:cubicBezTo>
                  <a:pt x="2410708" y="3552177"/>
                  <a:pt x="2398942" y="3563943"/>
                  <a:pt x="2384428" y="3563943"/>
                </a:cubicBezTo>
                <a:cubicBezTo>
                  <a:pt x="2369914" y="3563943"/>
                  <a:pt x="2358148" y="3552177"/>
                  <a:pt x="2358148" y="3537663"/>
                </a:cubicBezTo>
                <a:cubicBezTo>
                  <a:pt x="2358148" y="3523149"/>
                  <a:pt x="2369914" y="3511383"/>
                  <a:pt x="2384428" y="3511383"/>
                </a:cubicBezTo>
                <a:close/>
                <a:moveTo>
                  <a:pt x="2970577" y="3495431"/>
                </a:moveTo>
                <a:lnTo>
                  <a:pt x="2970577" y="3583397"/>
                </a:lnTo>
                <a:lnTo>
                  <a:pt x="2960614" y="3581386"/>
                </a:lnTo>
                <a:cubicBezTo>
                  <a:pt x="2944265" y="3574471"/>
                  <a:pt x="2932793" y="3558282"/>
                  <a:pt x="2932793" y="3539414"/>
                </a:cubicBezTo>
                <a:cubicBezTo>
                  <a:pt x="2932793" y="3520547"/>
                  <a:pt x="2944265" y="3504358"/>
                  <a:pt x="2960614" y="3497443"/>
                </a:cubicBezTo>
                <a:close/>
                <a:moveTo>
                  <a:pt x="1191342" y="2936738"/>
                </a:moveTo>
                <a:cubicBezTo>
                  <a:pt x="1195212" y="2936738"/>
                  <a:pt x="1198350" y="2939091"/>
                  <a:pt x="1198350" y="2941994"/>
                </a:cubicBezTo>
                <a:cubicBezTo>
                  <a:pt x="1198350" y="2944897"/>
                  <a:pt x="1195212" y="2947250"/>
                  <a:pt x="1191342" y="2947250"/>
                </a:cubicBezTo>
                <a:cubicBezTo>
                  <a:pt x="1187472" y="2947250"/>
                  <a:pt x="1184334" y="2944897"/>
                  <a:pt x="1184334" y="2941994"/>
                </a:cubicBezTo>
                <a:cubicBezTo>
                  <a:pt x="1184334" y="2939091"/>
                  <a:pt x="1187472" y="2936738"/>
                  <a:pt x="1191342" y="2936738"/>
                </a:cubicBezTo>
                <a:close/>
                <a:moveTo>
                  <a:pt x="1787010" y="2912211"/>
                </a:moveTo>
                <a:cubicBezTo>
                  <a:pt x="1804427" y="2912211"/>
                  <a:pt x="1818546" y="2926330"/>
                  <a:pt x="1818546" y="2943747"/>
                </a:cubicBezTo>
                <a:cubicBezTo>
                  <a:pt x="1818546" y="2961164"/>
                  <a:pt x="1804427" y="2975283"/>
                  <a:pt x="1787010" y="2975283"/>
                </a:cubicBezTo>
                <a:cubicBezTo>
                  <a:pt x="1769593" y="2975283"/>
                  <a:pt x="1755474" y="2961164"/>
                  <a:pt x="1755474" y="2943747"/>
                </a:cubicBezTo>
                <a:cubicBezTo>
                  <a:pt x="1755474" y="2926330"/>
                  <a:pt x="1769593" y="2912211"/>
                  <a:pt x="1787010" y="2912211"/>
                </a:cubicBezTo>
                <a:close/>
                <a:moveTo>
                  <a:pt x="2384430" y="2887683"/>
                </a:moveTo>
                <a:cubicBezTo>
                  <a:pt x="2414425" y="2887683"/>
                  <a:pt x="2438741" y="2911999"/>
                  <a:pt x="2438741" y="2941994"/>
                </a:cubicBezTo>
                <a:cubicBezTo>
                  <a:pt x="2438741" y="2971989"/>
                  <a:pt x="2414425" y="2996305"/>
                  <a:pt x="2384430" y="2996305"/>
                </a:cubicBezTo>
                <a:cubicBezTo>
                  <a:pt x="2354435" y="2996305"/>
                  <a:pt x="2330119" y="2971989"/>
                  <a:pt x="2330119" y="2941994"/>
                </a:cubicBezTo>
                <a:cubicBezTo>
                  <a:pt x="2330119" y="2911999"/>
                  <a:pt x="2354435" y="2887683"/>
                  <a:pt x="2384430" y="2887683"/>
                </a:cubicBezTo>
                <a:close/>
                <a:moveTo>
                  <a:pt x="2970577" y="2871733"/>
                </a:moveTo>
                <a:lnTo>
                  <a:pt x="2970577" y="3015761"/>
                </a:lnTo>
                <a:lnTo>
                  <a:pt x="2949705" y="3011548"/>
                </a:lnTo>
                <a:cubicBezTo>
                  <a:pt x="2923295" y="3000377"/>
                  <a:pt x="2904764" y="2974226"/>
                  <a:pt x="2904764" y="2943747"/>
                </a:cubicBezTo>
                <a:cubicBezTo>
                  <a:pt x="2904764" y="2913268"/>
                  <a:pt x="2923295" y="2887117"/>
                  <a:pt x="2949705" y="2875947"/>
                </a:cubicBezTo>
                <a:close/>
                <a:moveTo>
                  <a:pt x="595669" y="2344574"/>
                </a:moveTo>
                <a:cubicBezTo>
                  <a:pt x="597604" y="2344574"/>
                  <a:pt x="599172" y="2346143"/>
                  <a:pt x="599172" y="2348078"/>
                </a:cubicBezTo>
                <a:cubicBezTo>
                  <a:pt x="599172" y="2350013"/>
                  <a:pt x="597604" y="2351582"/>
                  <a:pt x="595669" y="2351582"/>
                </a:cubicBezTo>
                <a:cubicBezTo>
                  <a:pt x="593734" y="2351582"/>
                  <a:pt x="592164" y="2350013"/>
                  <a:pt x="592164" y="2348078"/>
                </a:cubicBezTo>
                <a:cubicBezTo>
                  <a:pt x="592164" y="2346143"/>
                  <a:pt x="593734" y="2344574"/>
                  <a:pt x="595669" y="2344574"/>
                </a:cubicBezTo>
                <a:close/>
                <a:moveTo>
                  <a:pt x="1193096" y="2320046"/>
                </a:moveTo>
                <a:cubicBezTo>
                  <a:pt x="1207610" y="2320046"/>
                  <a:pt x="1219376" y="2331812"/>
                  <a:pt x="1219376" y="2346326"/>
                </a:cubicBezTo>
                <a:cubicBezTo>
                  <a:pt x="1219376" y="2360840"/>
                  <a:pt x="1207610" y="2372606"/>
                  <a:pt x="1193096" y="2372606"/>
                </a:cubicBezTo>
                <a:cubicBezTo>
                  <a:pt x="1178582" y="2372606"/>
                  <a:pt x="1166816" y="2360840"/>
                  <a:pt x="1166816" y="2346326"/>
                </a:cubicBezTo>
                <a:cubicBezTo>
                  <a:pt x="1166816" y="2331812"/>
                  <a:pt x="1178582" y="2320046"/>
                  <a:pt x="1193096" y="2320046"/>
                </a:cubicBezTo>
                <a:close/>
                <a:moveTo>
                  <a:pt x="1788764" y="2292015"/>
                </a:moveTo>
                <a:cubicBezTo>
                  <a:pt x="1818759" y="2292015"/>
                  <a:pt x="1843075" y="2316331"/>
                  <a:pt x="1843075" y="2346326"/>
                </a:cubicBezTo>
                <a:cubicBezTo>
                  <a:pt x="1843075" y="2376321"/>
                  <a:pt x="1818759" y="2400637"/>
                  <a:pt x="1788764" y="2400637"/>
                </a:cubicBezTo>
                <a:cubicBezTo>
                  <a:pt x="1758769" y="2400637"/>
                  <a:pt x="1734453" y="2376321"/>
                  <a:pt x="1734453" y="2346326"/>
                </a:cubicBezTo>
                <a:cubicBezTo>
                  <a:pt x="1734453" y="2316331"/>
                  <a:pt x="1758769" y="2292015"/>
                  <a:pt x="1788764" y="2292015"/>
                </a:cubicBezTo>
                <a:close/>
                <a:moveTo>
                  <a:pt x="2382681" y="2267487"/>
                </a:moveTo>
                <a:cubicBezTo>
                  <a:pt x="2427190" y="2267487"/>
                  <a:pt x="2463272" y="2303569"/>
                  <a:pt x="2463272" y="2348078"/>
                </a:cubicBezTo>
                <a:cubicBezTo>
                  <a:pt x="2463272" y="2392587"/>
                  <a:pt x="2427190" y="2428669"/>
                  <a:pt x="2382681" y="2428669"/>
                </a:cubicBezTo>
                <a:cubicBezTo>
                  <a:pt x="2338172" y="2428669"/>
                  <a:pt x="2302090" y="2392587"/>
                  <a:pt x="2302090" y="2348078"/>
                </a:cubicBezTo>
                <a:cubicBezTo>
                  <a:pt x="2302090" y="2303569"/>
                  <a:pt x="2338172" y="2267487"/>
                  <a:pt x="2382681" y="2267487"/>
                </a:cubicBezTo>
                <a:close/>
                <a:moveTo>
                  <a:pt x="2970577" y="2244556"/>
                </a:moveTo>
                <a:lnTo>
                  <a:pt x="2970577" y="2448096"/>
                </a:lnTo>
                <a:lnTo>
                  <a:pt x="2938795" y="2441569"/>
                </a:lnTo>
                <a:cubicBezTo>
                  <a:pt x="2902324" y="2425877"/>
                  <a:pt x="2876734" y="2389141"/>
                  <a:pt x="2876734" y="2346326"/>
                </a:cubicBezTo>
                <a:cubicBezTo>
                  <a:pt x="2876734" y="2303511"/>
                  <a:pt x="2902324" y="2266775"/>
                  <a:pt x="2938795" y="2251083"/>
                </a:cubicBezTo>
                <a:close/>
                <a:moveTo>
                  <a:pt x="597420" y="1738394"/>
                </a:moveTo>
                <a:cubicBezTo>
                  <a:pt x="604193" y="1738394"/>
                  <a:pt x="609684" y="1743885"/>
                  <a:pt x="609684" y="1750658"/>
                </a:cubicBezTo>
                <a:cubicBezTo>
                  <a:pt x="609684" y="1757431"/>
                  <a:pt x="604193" y="1762922"/>
                  <a:pt x="597420" y="1762922"/>
                </a:cubicBezTo>
                <a:cubicBezTo>
                  <a:pt x="590647" y="1762922"/>
                  <a:pt x="585156" y="1757431"/>
                  <a:pt x="585156" y="1750658"/>
                </a:cubicBezTo>
                <a:cubicBezTo>
                  <a:pt x="585156" y="1743885"/>
                  <a:pt x="590647" y="1738394"/>
                  <a:pt x="597420" y="1738394"/>
                </a:cubicBezTo>
                <a:close/>
                <a:moveTo>
                  <a:pt x="1191345" y="1710362"/>
                </a:moveTo>
                <a:cubicBezTo>
                  <a:pt x="1214567" y="1710362"/>
                  <a:pt x="1233392" y="1729187"/>
                  <a:pt x="1233392" y="1752409"/>
                </a:cubicBezTo>
                <a:cubicBezTo>
                  <a:pt x="1233392" y="1775631"/>
                  <a:pt x="1214567" y="1794456"/>
                  <a:pt x="1191345" y="1794456"/>
                </a:cubicBezTo>
                <a:cubicBezTo>
                  <a:pt x="1168123" y="1794456"/>
                  <a:pt x="1149298" y="1775631"/>
                  <a:pt x="1149298" y="1752409"/>
                </a:cubicBezTo>
                <a:cubicBezTo>
                  <a:pt x="1149298" y="1729187"/>
                  <a:pt x="1168123" y="1710362"/>
                  <a:pt x="1191345" y="1710362"/>
                </a:cubicBezTo>
                <a:close/>
                <a:moveTo>
                  <a:pt x="1787014" y="1675323"/>
                </a:moveTo>
                <a:cubicBezTo>
                  <a:pt x="1827653" y="1675323"/>
                  <a:pt x="1860597" y="1709052"/>
                  <a:pt x="1860597" y="1750658"/>
                </a:cubicBezTo>
                <a:cubicBezTo>
                  <a:pt x="1860597" y="1792264"/>
                  <a:pt x="1827653" y="1825993"/>
                  <a:pt x="1787014" y="1825993"/>
                </a:cubicBezTo>
                <a:cubicBezTo>
                  <a:pt x="1746375" y="1825993"/>
                  <a:pt x="1713431" y="1792264"/>
                  <a:pt x="1713431" y="1750658"/>
                </a:cubicBezTo>
                <a:cubicBezTo>
                  <a:pt x="1713431" y="1709052"/>
                  <a:pt x="1746375" y="1675323"/>
                  <a:pt x="1787014" y="1675323"/>
                </a:cubicBezTo>
                <a:close/>
                <a:moveTo>
                  <a:pt x="2382682" y="1647292"/>
                </a:moveTo>
                <a:cubicBezTo>
                  <a:pt x="2438802" y="1647292"/>
                  <a:pt x="2484296" y="1693571"/>
                  <a:pt x="2484296" y="1750658"/>
                </a:cubicBezTo>
                <a:cubicBezTo>
                  <a:pt x="2484296" y="1807745"/>
                  <a:pt x="2438802" y="1854024"/>
                  <a:pt x="2382682" y="1854024"/>
                </a:cubicBezTo>
                <a:cubicBezTo>
                  <a:pt x="2326562" y="1854024"/>
                  <a:pt x="2281068" y="1807745"/>
                  <a:pt x="2281068" y="1750658"/>
                </a:cubicBezTo>
                <a:cubicBezTo>
                  <a:pt x="2281068" y="1693571"/>
                  <a:pt x="2326562" y="1647292"/>
                  <a:pt x="2382682" y="1647292"/>
                </a:cubicBezTo>
                <a:close/>
                <a:moveTo>
                  <a:pt x="2970577" y="1624334"/>
                </a:moveTo>
                <a:lnTo>
                  <a:pt x="2970577" y="1880487"/>
                </a:lnTo>
                <a:lnTo>
                  <a:pt x="2927887" y="1871868"/>
                </a:lnTo>
                <a:cubicBezTo>
                  <a:pt x="2881355" y="1852187"/>
                  <a:pt x="2848705" y="1806112"/>
                  <a:pt x="2848705" y="1752410"/>
                </a:cubicBezTo>
                <a:cubicBezTo>
                  <a:pt x="2848705" y="1698709"/>
                  <a:pt x="2881355" y="1652634"/>
                  <a:pt x="2927887" y="1632952"/>
                </a:cubicBezTo>
                <a:close/>
                <a:moveTo>
                  <a:pt x="597421" y="1132214"/>
                </a:moveTo>
                <a:cubicBezTo>
                  <a:pt x="610000" y="1132214"/>
                  <a:pt x="620197" y="1142411"/>
                  <a:pt x="620197" y="1154990"/>
                </a:cubicBezTo>
                <a:cubicBezTo>
                  <a:pt x="620197" y="1167569"/>
                  <a:pt x="610000" y="1177766"/>
                  <a:pt x="597421" y="1177766"/>
                </a:cubicBezTo>
                <a:cubicBezTo>
                  <a:pt x="584842" y="1177766"/>
                  <a:pt x="574645" y="1167569"/>
                  <a:pt x="574645" y="1154990"/>
                </a:cubicBezTo>
                <a:cubicBezTo>
                  <a:pt x="574645" y="1142411"/>
                  <a:pt x="584842" y="1132214"/>
                  <a:pt x="597421" y="1132214"/>
                </a:cubicBezTo>
                <a:close/>
                <a:moveTo>
                  <a:pt x="1191349" y="1100678"/>
                </a:moveTo>
                <a:cubicBezTo>
                  <a:pt x="1222312" y="1100678"/>
                  <a:pt x="1247412" y="1125778"/>
                  <a:pt x="1247412" y="1156741"/>
                </a:cubicBezTo>
                <a:cubicBezTo>
                  <a:pt x="1247412" y="1187704"/>
                  <a:pt x="1222312" y="1212804"/>
                  <a:pt x="1191349" y="1212804"/>
                </a:cubicBezTo>
                <a:cubicBezTo>
                  <a:pt x="1160386" y="1212804"/>
                  <a:pt x="1135286" y="1187704"/>
                  <a:pt x="1135286" y="1156741"/>
                </a:cubicBezTo>
                <a:cubicBezTo>
                  <a:pt x="1135286" y="1125778"/>
                  <a:pt x="1160386" y="1100678"/>
                  <a:pt x="1191349" y="1100678"/>
                </a:cubicBezTo>
                <a:close/>
                <a:moveTo>
                  <a:pt x="1787016" y="1065639"/>
                </a:moveTo>
                <a:cubicBezTo>
                  <a:pt x="1835396" y="1065639"/>
                  <a:pt x="1874615" y="1105642"/>
                  <a:pt x="1874615" y="1154989"/>
                </a:cubicBezTo>
                <a:cubicBezTo>
                  <a:pt x="1874615" y="1204336"/>
                  <a:pt x="1835396" y="1244339"/>
                  <a:pt x="1787016" y="1244339"/>
                </a:cubicBezTo>
                <a:cubicBezTo>
                  <a:pt x="1738636" y="1244339"/>
                  <a:pt x="1699417" y="1204336"/>
                  <a:pt x="1699417" y="1154989"/>
                </a:cubicBezTo>
                <a:cubicBezTo>
                  <a:pt x="1699417" y="1105642"/>
                  <a:pt x="1738636" y="1065639"/>
                  <a:pt x="1787016" y="1065639"/>
                </a:cubicBezTo>
                <a:close/>
                <a:moveTo>
                  <a:pt x="2380932" y="1034104"/>
                </a:moveTo>
                <a:cubicBezTo>
                  <a:pt x="2447695" y="1034104"/>
                  <a:pt x="2501818" y="1088227"/>
                  <a:pt x="2501818" y="1154990"/>
                </a:cubicBezTo>
                <a:cubicBezTo>
                  <a:pt x="2501818" y="1221753"/>
                  <a:pt x="2447695" y="1275876"/>
                  <a:pt x="2380932" y="1275876"/>
                </a:cubicBezTo>
                <a:cubicBezTo>
                  <a:pt x="2314169" y="1275876"/>
                  <a:pt x="2260046" y="1221753"/>
                  <a:pt x="2260046" y="1154990"/>
                </a:cubicBezTo>
                <a:cubicBezTo>
                  <a:pt x="2260046" y="1088227"/>
                  <a:pt x="2314169" y="1034104"/>
                  <a:pt x="2380932" y="1034104"/>
                </a:cubicBezTo>
                <a:close/>
                <a:moveTo>
                  <a:pt x="2970577" y="1004156"/>
                </a:moveTo>
                <a:lnTo>
                  <a:pt x="2970577" y="1305822"/>
                </a:lnTo>
                <a:lnTo>
                  <a:pt x="2919705" y="1295432"/>
                </a:lnTo>
                <a:cubicBezTo>
                  <a:pt x="2865628" y="1272293"/>
                  <a:pt x="2827683" y="1218124"/>
                  <a:pt x="2827683" y="1154989"/>
                </a:cubicBezTo>
                <a:cubicBezTo>
                  <a:pt x="2827683" y="1091854"/>
                  <a:pt x="2865628" y="1037685"/>
                  <a:pt x="2919705" y="1014546"/>
                </a:cubicBezTo>
                <a:close/>
                <a:moveTo>
                  <a:pt x="1753" y="557569"/>
                </a:moveTo>
                <a:cubicBezTo>
                  <a:pt x="2721" y="557569"/>
                  <a:pt x="3505" y="558353"/>
                  <a:pt x="3505" y="559321"/>
                </a:cubicBezTo>
                <a:cubicBezTo>
                  <a:pt x="3505" y="560288"/>
                  <a:pt x="2721" y="561073"/>
                  <a:pt x="1753" y="561073"/>
                </a:cubicBezTo>
                <a:cubicBezTo>
                  <a:pt x="786" y="561073"/>
                  <a:pt x="0" y="560288"/>
                  <a:pt x="0" y="559321"/>
                </a:cubicBezTo>
                <a:cubicBezTo>
                  <a:pt x="0" y="558353"/>
                  <a:pt x="786" y="557569"/>
                  <a:pt x="1753" y="557569"/>
                </a:cubicBezTo>
                <a:close/>
                <a:moveTo>
                  <a:pt x="597421" y="529538"/>
                </a:moveTo>
                <a:cubicBezTo>
                  <a:pt x="613870" y="529538"/>
                  <a:pt x="627205" y="542873"/>
                  <a:pt x="627205" y="559322"/>
                </a:cubicBezTo>
                <a:cubicBezTo>
                  <a:pt x="627205" y="575771"/>
                  <a:pt x="613870" y="589106"/>
                  <a:pt x="597421" y="589106"/>
                </a:cubicBezTo>
                <a:cubicBezTo>
                  <a:pt x="580972" y="589106"/>
                  <a:pt x="567638" y="575771"/>
                  <a:pt x="567638" y="559322"/>
                </a:cubicBezTo>
                <a:cubicBezTo>
                  <a:pt x="567638" y="542873"/>
                  <a:pt x="580972" y="529538"/>
                  <a:pt x="597421" y="529538"/>
                </a:cubicBezTo>
                <a:close/>
                <a:moveTo>
                  <a:pt x="1193103" y="494498"/>
                </a:moveTo>
                <a:cubicBezTo>
                  <a:pt x="1228904" y="494498"/>
                  <a:pt x="1257926" y="523520"/>
                  <a:pt x="1257926" y="559321"/>
                </a:cubicBezTo>
                <a:cubicBezTo>
                  <a:pt x="1257926" y="595122"/>
                  <a:pt x="1228904" y="624144"/>
                  <a:pt x="1193103" y="624144"/>
                </a:cubicBezTo>
                <a:cubicBezTo>
                  <a:pt x="1157302" y="624144"/>
                  <a:pt x="1128280" y="595122"/>
                  <a:pt x="1128280" y="559321"/>
                </a:cubicBezTo>
                <a:cubicBezTo>
                  <a:pt x="1128280" y="523520"/>
                  <a:pt x="1157302" y="494498"/>
                  <a:pt x="1193103" y="494498"/>
                </a:cubicBezTo>
                <a:close/>
                <a:moveTo>
                  <a:pt x="1788771" y="462963"/>
                </a:moveTo>
                <a:cubicBezTo>
                  <a:pt x="1843923" y="462963"/>
                  <a:pt x="1888633" y="506888"/>
                  <a:pt x="1888633" y="561073"/>
                </a:cubicBezTo>
                <a:cubicBezTo>
                  <a:pt x="1888633" y="615258"/>
                  <a:pt x="1843923" y="659183"/>
                  <a:pt x="1788771" y="659183"/>
                </a:cubicBezTo>
                <a:cubicBezTo>
                  <a:pt x="1733619" y="659183"/>
                  <a:pt x="1688909" y="615258"/>
                  <a:pt x="1688909" y="561073"/>
                </a:cubicBezTo>
                <a:cubicBezTo>
                  <a:pt x="1688909" y="506888"/>
                  <a:pt x="1733619" y="462963"/>
                  <a:pt x="1788771" y="462963"/>
                </a:cubicBezTo>
                <a:close/>
                <a:moveTo>
                  <a:pt x="2382688" y="427924"/>
                </a:moveTo>
                <a:cubicBezTo>
                  <a:pt x="2456225" y="427924"/>
                  <a:pt x="2515838" y="486753"/>
                  <a:pt x="2515838" y="559322"/>
                </a:cubicBezTo>
                <a:cubicBezTo>
                  <a:pt x="2515838" y="631891"/>
                  <a:pt x="2456225" y="690720"/>
                  <a:pt x="2382688" y="690720"/>
                </a:cubicBezTo>
                <a:cubicBezTo>
                  <a:pt x="2309151" y="690720"/>
                  <a:pt x="2249538" y="631891"/>
                  <a:pt x="2249538" y="559322"/>
                </a:cubicBezTo>
                <a:cubicBezTo>
                  <a:pt x="2249538" y="486753"/>
                  <a:pt x="2309151" y="427924"/>
                  <a:pt x="2382688" y="427924"/>
                </a:cubicBezTo>
                <a:close/>
                <a:moveTo>
                  <a:pt x="2970577" y="394101"/>
                </a:moveTo>
                <a:lnTo>
                  <a:pt x="2970577" y="724541"/>
                </a:lnTo>
                <a:lnTo>
                  <a:pt x="2911819" y="712679"/>
                </a:lnTo>
                <a:cubicBezTo>
                  <a:pt x="2852082" y="687412"/>
                  <a:pt x="2810167" y="628262"/>
                  <a:pt x="2810167" y="559321"/>
                </a:cubicBezTo>
                <a:cubicBezTo>
                  <a:pt x="2810167" y="490380"/>
                  <a:pt x="2852082" y="431230"/>
                  <a:pt x="2911819" y="405964"/>
                </a:cubicBezTo>
                <a:close/>
                <a:moveTo>
                  <a:pt x="2811895" y="0"/>
                </a:moveTo>
                <a:lnTo>
                  <a:pt x="2970577" y="0"/>
                </a:lnTo>
                <a:lnTo>
                  <a:pt x="2970577" y="135527"/>
                </a:lnTo>
                <a:lnTo>
                  <a:pt x="2911527" y="123606"/>
                </a:lnTo>
                <a:cubicBezTo>
                  <a:pt x="2865310" y="104057"/>
                  <a:pt x="2829434" y="64847"/>
                  <a:pt x="2814384" y="16461"/>
                </a:cubicBezTo>
                <a:close/>
                <a:moveTo>
                  <a:pt x="2253281" y="0"/>
                </a:moveTo>
                <a:lnTo>
                  <a:pt x="2512099" y="0"/>
                </a:lnTo>
                <a:lnTo>
                  <a:pt x="2508605" y="17528"/>
                </a:lnTo>
                <a:cubicBezTo>
                  <a:pt x="2487860" y="67204"/>
                  <a:pt x="2439294" y="102060"/>
                  <a:pt x="2382690" y="102060"/>
                </a:cubicBezTo>
                <a:cubicBezTo>
                  <a:pt x="2326086" y="102060"/>
                  <a:pt x="2277520" y="67204"/>
                  <a:pt x="2256775" y="17528"/>
                </a:cubicBezTo>
                <a:close/>
                <a:moveTo>
                  <a:pt x="1692621" y="0"/>
                </a:moveTo>
                <a:lnTo>
                  <a:pt x="1881421" y="0"/>
                </a:lnTo>
                <a:lnTo>
                  <a:pt x="1880650" y="3888"/>
                </a:lnTo>
                <a:cubicBezTo>
                  <a:pt x="1865224" y="40987"/>
                  <a:pt x="1829111" y="67019"/>
                  <a:pt x="1787021" y="67019"/>
                </a:cubicBezTo>
                <a:cubicBezTo>
                  <a:pt x="1744931" y="67019"/>
                  <a:pt x="1708818" y="40987"/>
                  <a:pt x="1693392" y="3888"/>
                </a:cubicBezTo>
                <a:close/>
                <a:moveTo>
                  <a:pt x="1139824" y="0"/>
                </a:moveTo>
                <a:lnTo>
                  <a:pt x="1246377" y="0"/>
                </a:lnTo>
                <a:lnTo>
                  <a:pt x="1241420" y="11968"/>
                </a:lnTo>
                <a:cubicBezTo>
                  <a:pt x="1229055" y="24332"/>
                  <a:pt x="1211973" y="31980"/>
                  <a:pt x="1193105" y="31980"/>
                </a:cubicBezTo>
                <a:cubicBezTo>
                  <a:pt x="1174237" y="31980"/>
                  <a:pt x="1157151" y="24332"/>
                  <a:pt x="1144783" y="11968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0769" y="302413"/>
            <a:ext cx="173288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 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-144210" y="241680"/>
            <a:ext cx="1013900" cy="225030"/>
          </a:xfrm>
          <a:custGeom>
            <a:avLst/>
            <a:gdLst>
              <a:gd name="connsiteX0" fmla="*/ 0 w 1013900"/>
              <a:gd name="connsiteY0" fmla="*/ 118558 h 225030"/>
              <a:gd name="connsiteX1" fmla="*/ 118558 w 1013900"/>
              <a:gd name="connsiteY1" fmla="*/ 0 h 225030"/>
              <a:gd name="connsiteX2" fmla="*/ 901385 w 1013900"/>
              <a:gd name="connsiteY2" fmla="*/ 0 h 225030"/>
              <a:gd name="connsiteX3" fmla="*/ 1013900 w 1013900"/>
              <a:gd name="connsiteY3" fmla="*/ 112515 h 225030"/>
              <a:gd name="connsiteX4" fmla="*/ 901385 w 1013900"/>
              <a:gd name="connsiteY4" fmla="*/ 225030 h 225030"/>
              <a:gd name="connsiteX5" fmla="*/ 106473 w 1013900"/>
              <a:gd name="connsiteY5" fmla="*/ 225030 h 225030"/>
            </a:gdLst>
            <a:ahLst/>
            <a:cxnLst/>
            <a:rect l="l" t="t" r="r" b="b"/>
            <a:pathLst>
              <a:path w="1013900" h="225030">
                <a:moveTo>
                  <a:pt x="0" y="118558"/>
                </a:moveTo>
                <a:lnTo>
                  <a:pt x="118558" y="0"/>
                </a:lnTo>
                <a:lnTo>
                  <a:pt x="901385" y="0"/>
                </a:lnTo>
                <a:cubicBezTo>
                  <a:pt x="963525" y="0"/>
                  <a:pt x="1013900" y="50375"/>
                  <a:pt x="1013900" y="112515"/>
                </a:cubicBezTo>
                <a:cubicBezTo>
                  <a:pt x="1013900" y="174655"/>
                  <a:pt x="963525" y="225030"/>
                  <a:pt x="901385" y="225030"/>
                </a:cubicBezTo>
                <a:lnTo>
                  <a:pt x="106473" y="22503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-189418" y="592500"/>
            <a:ext cx="945573" cy="144088"/>
          </a:xfrm>
          <a:custGeom>
            <a:avLst/>
            <a:gdLst>
              <a:gd name="connsiteX0" fmla="*/ 0 w 945573"/>
              <a:gd name="connsiteY0" fmla="*/ 0 h 144088"/>
              <a:gd name="connsiteX1" fmla="*/ 873529 w 945573"/>
              <a:gd name="connsiteY1" fmla="*/ 0 h 144088"/>
              <a:gd name="connsiteX2" fmla="*/ 945573 w 945573"/>
              <a:gd name="connsiteY2" fmla="*/ 72044 h 144088"/>
              <a:gd name="connsiteX3" fmla="*/ 873529 w 945573"/>
              <a:gd name="connsiteY3" fmla="*/ 144088 h 144088"/>
              <a:gd name="connsiteX4" fmla="*/ 144087 w 945573"/>
              <a:gd name="connsiteY4" fmla="*/ 144088 h 144088"/>
            </a:gdLst>
            <a:ahLst/>
            <a:cxnLst/>
            <a:rect l="l" t="t" r="r" b="b"/>
            <a:pathLst>
              <a:path w="945573" h="144088">
                <a:moveTo>
                  <a:pt x="0" y="0"/>
                </a:moveTo>
                <a:lnTo>
                  <a:pt x="873529" y="0"/>
                </a:lnTo>
                <a:cubicBezTo>
                  <a:pt x="913318" y="0"/>
                  <a:pt x="945573" y="32255"/>
                  <a:pt x="945573" y="72044"/>
                </a:cubicBezTo>
                <a:cubicBezTo>
                  <a:pt x="945573" y="111833"/>
                  <a:pt x="913318" y="144088"/>
                  <a:pt x="873529" y="144088"/>
                </a:cubicBezTo>
                <a:lnTo>
                  <a:pt x="144087" y="144088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000"/>
                </a:schemeClr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2569845" y="564023"/>
            <a:ext cx="7140245" cy="0"/>
          </a:xfrm>
          <a:prstGeom prst="line">
            <a:avLst/>
          </a:prstGeom>
          <a:noFill/>
          <a:ln w="28575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  <a:headEnd type="none"/>
          </a:ln>
        </p:spPr>
      </p:cxnSp>
      <p:sp>
        <p:nvSpPr>
          <p:cNvPr id="9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11031" y="409576"/>
            <a:ext cx="2769939" cy="30872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4A66AC">
                        <a:alpha val="0"/>
                      </a:srgbClr>
                    </a:gs>
                    <a:gs pos="60000">
                      <a:srgbClr val="3366FF">
                        <a:alpha val="100000"/>
                      </a:srgbClr>
                    </a:gs>
                  </a:gsLst>
                  <a:lin ang="42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64419" y="483098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46239" y="3373404"/>
            <a:ext cx="8099523" cy="24177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5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项目概述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18918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3910" y="1535650"/>
            <a:ext cx="3116603" cy="4411925"/>
          </a:xfrm>
          <a:prstGeom prst="roundRect">
            <a:avLst>
              <a:gd name="adj" fmla="val 360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5400000">
            <a:off x="1248924" y="2142350"/>
            <a:ext cx="3559719" cy="3198525"/>
          </a:xfrm>
          <a:prstGeom prst="roundRect">
            <a:avLst>
              <a:gd name="adj" fmla="val 7804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355600" dist="38100" dir="2700000" algn="tl" rotWithShape="0">
              <a:srgbClr val="000000">
                <a:alpha val="1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696941" y="2712720"/>
            <a:ext cx="2663687" cy="241575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学生离宿常忘关电，致电器空耗，浪费电力且存安全隐患</a:t>
            </a:r>
            <a:endParaRPr kumimoji="1" lang="zh-CN" altLang="en-US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传统电闸需手动操作，无法实时监控与自动控制。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6200000" flipH="1">
            <a:off x="4449205" y="4976501"/>
            <a:ext cx="329916" cy="329916"/>
          </a:xfrm>
          <a:custGeom>
            <a:avLst/>
            <a:gdLst>
              <a:gd name="connsiteX0" fmla="*/ 0 w 1272540"/>
              <a:gd name="connsiteY0" fmla="*/ 636270 h 1272540"/>
              <a:gd name="connsiteX1" fmla="*/ 152400 w 1272540"/>
              <a:gd name="connsiteY1" fmla="*/ 483870 h 1272540"/>
              <a:gd name="connsiteX2" fmla="*/ 483870 w 1272540"/>
              <a:gd name="connsiteY2" fmla="*/ 483870 h 1272540"/>
              <a:gd name="connsiteX3" fmla="*/ 483870 w 1272540"/>
              <a:gd name="connsiteY3" fmla="*/ 152400 h 1272540"/>
              <a:gd name="connsiteX4" fmla="*/ 636270 w 1272540"/>
              <a:gd name="connsiteY4" fmla="*/ 0 h 1272540"/>
              <a:gd name="connsiteX5" fmla="*/ 788670 w 1272540"/>
              <a:gd name="connsiteY5" fmla="*/ 152400 h 1272540"/>
              <a:gd name="connsiteX6" fmla="*/ 788670 w 1272540"/>
              <a:gd name="connsiteY6" fmla="*/ 483870 h 1272540"/>
              <a:gd name="connsiteX7" fmla="*/ 1120140 w 1272540"/>
              <a:gd name="connsiteY7" fmla="*/ 483870 h 1272540"/>
              <a:gd name="connsiteX8" fmla="*/ 1272540 w 1272540"/>
              <a:gd name="connsiteY8" fmla="*/ 636270 h 1272540"/>
              <a:gd name="connsiteX9" fmla="*/ 1120140 w 1272540"/>
              <a:gd name="connsiteY9" fmla="*/ 788670 h 1272540"/>
              <a:gd name="connsiteX10" fmla="*/ 788670 w 1272540"/>
              <a:gd name="connsiteY10" fmla="*/ 788670 h 1272540"/>
              <a:gd name="connsiteX11" fmla="*/ 788670 w 1272540"/>
              <a:gd name="connsiteY11" fmla="*/ 1120140 h 1272540"/>
              <a:gd name="connsiteX12" fmla="*/ 636270 w 1272540"/>
              <a:gd name="connsiteY12" fmla="*/ 1272540 h 1272540"/>
              <a:gd name="connsiteX13" fmla="*/ 483870 w 1272540"/>
              <a:gd name="connsiteY13" fmla="*/ 1120140 h 1272540"/>
              <a:gd name="connsiteX14" fmla="*/ 483870 w 1272540"/>
              <a:gd name="connsiteY14" fmla="*/ 788670 h 1272540"/>
              <a:gd name="connsiteX15" fmla="*/ 152400 w 1272540"/>
              <a:gd name="connsiteY15" fmla="*/ 788670 h 1272540"/>
              <a:gd name="connsiteX16" fmla="*/ 0 w 1272540"/>
              <a:gd name="connsiteY16" fmla="*/ 636270 h 1272540"/>
            </a:gdLst>
            <a:ahLst/>
            <a:cxnLst/>
            <a:rect l="l" t="t" r="r" b="b"/>
            <a:pathLst>
              <a:path w="1272540" h="1272540">
                <a:moveTo>
                  <a:pt x="0" y="636270"/>
                </a:moveTo>
                <a:cubicBezTo>
                  <a:pt x="0" y="552102"/>
                  <a:pt x="68232" y="483870"/>
                  <a:pt x="152400" y="483870"/>
                </a:cubicBezTo>
                <a:lnTo>
                  <a:pt x="483870" y="483870"/>
                </a:lnTo>
                <a:lnTo>
                  <a:pt x="483870" y="152400"/>
                </a:lnTo>
                <a:cubicBezTo>
                  <a:pt x="483870" y="68232"/>
                  <a:pt x="552102" y="0"/>
                  <a:pt x="636270" y="0"/>
                </a:cubicBezTo>
                <a:cubicBezTo>
                  <a:pt x="720438" y="0"/>
                  <a:pt x="788670" y="68232"/>
                  <a:pt x="788670" y="152400"/>
                </a:cubicBezTo>
                <a:lnTo>
                  <a:pt x="788670" y="483870"/>
                </a:lnTo>
                <a:lnTo>
                  <a:pt x="1120140" y="483870"/>
                </a:lnTo>
                <a:cubicBezTo>
                  <a:pt x="1204308" y="483870"/>
                  <a:pt x="1272540" y="552102"/>
                  <a:pt x="1272540" y="636270"/>
                </a:cubicBezTo>
                <a:cubicBezTo>
                  <a:pt x="1272540" y="720438"/>
                  <a:pt x="1204308" y="788670"/>
                  <a:pt x="1120140" y="788670"/>
                </a:cubicBezTo>
                <a:lnTo>
                  <a:pt x="788670" y="788670"/>
                </a:lnTo>
                <a:lnTo>
                  <a:pt x="788670" y="1120140"/>
                </a:lnTo>
                <a:cubicBezTo>
                  <a:pt x="788670" y="1204308"/>
                  <a:pt x="720438" y="1272540"/>
                  <a:pt x="636270" y="1272540"/>
                </a:cubicBezTo>
                <a:cubicBezTo>
                  <a:pt x="552102" y="1272540"/>
                  <a:pt x="483870" y="1204308"/>
                  <a:pt x="483870" y="1120140"/>
                </a:cubicBezTo>
                <a:lnTo>
                  <a:pt x="483870" y="788670"/>
                </a:lnTo>
                <a:lnTo>
                  <a:pt x="152400" y="788670"/>
                </a:lnTo>
                <a:cubicBezTo>
                  <a:pt x="68232" y="788670"/>
                  <a:pt x="0" y="720438"/>
                  <a:pt x="0" y="636270"/>
                </a:cubicBezTo>
                <a:close/>
              </a:path>
            </a:pathLst>
          </a:custGeom>
          <a:solidFill>
            <a:schemeClr val="accent1">
              <a:alpha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1"/>
            </p:custDataLst>
          </p:nvPr>
        </p:nvSpPr>
        <p:spPr>
          <a:xfrm>
            <a:off x="5221794" y="1677798"/>
            <a:ext cx="6174000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方案设计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2"/>
            </p:custDataLst>
          </p:nvPr>
        </p:nvSpPr>
        <p:spPr>
          <a:xfrm>
            <a:off x="5221795" y="2019471"/>
            <a:ext cx="6172812" cy="16124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传感器检测无人且电闸未关，控制机械臂自动拉下电闸。
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3"/>
            </p:custDataLst>
          </p:nvPr>
        </p:nvSpPr>
        <p:spPr>
          <a:xfrm>
            <a:off x="5221795" y="4155886"/>
            <a:ext cx="6172812" cy="161245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自动识别离宿场景，无需人工干预，实现智能断电。
</a:t>
            </a:r>
            <a:endParaRPr kumimoji="1" lang="zh-CN" altLang="en-US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4"/>
            </p:custDataLst>
          </p:nvPr>
        </p:nvSpPr>
        <p:spPr>
          <a:xfrm>
            <a:off x="5221794" y="3846683"/>
            <a:ext cx="6174000" cy="2457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亮点介绍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696941" y="2103120"/>
            <a:ext cx="2664000" cy="6172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痛点分析</a:t>
            </a:r>
            <a:endParaRPr kumimoji="1" lang="zh-CN" altLang="en-US"/>
          </a:p>
        </p:txBody>
      </p:sp>
      <p:cxnSp>
        <p:nvCxnSpPr>
          <p:cNvPr id="14" name="标题 1"/>
          <p:cNvCxnSpPr/>
          <p:nvPr/>
        </p:nvCxnSpPr>
        <p:spPr>
          <a:xfrm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模块一：智能关电闸 </a:t>
            </a: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rot="1620000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117426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>
            <a:off x="732154" y="4330684"/>
            <a:ext cx="4942238" cy="19698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学生手动查询电费麻烦，常因余额不足致突然断电。
缺乏直观的电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量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显示，影响用电体验。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1238216" y="3941716"/>
            <a:ext cx="4428427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痛点分析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3733550" y="1828800"/>
            <a:ext cx="5714679" cy="14025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系统自动查询电费，通过显示屏实时显示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剩余电量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状态。
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4239613" y="1486761"/>
            <a:ext cx="5200867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方案设计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6904140" y="4330684"/>
            <a:ext cx="4686515" cy="19698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实时同步电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量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数据，增强学生电量感知。
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7410201" y="3940189"/>
            <a:ext cx="4168081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亮点介绍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7"/>
            </p:custDataLst>
          </p:nvPr>
        </p:nvSpPr>
        <p:spPr>
          <a:xfrm>
            <a:off x="3733551" y="1486761"/>
            <a:ext cx="522746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8"/>
            </p:custDataLst>
          </p:nvPr>
        </p:nvSpPr>
        <p:spPr>
          <a:xfrm>
            <a:off x="732154" y="3941716"/>
            <a:ext cx="522746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9"/>
            </p:custDataLst>
          </p:nvPr>
        </p:nvSpPr>
        <p:spPr>
          <a:xfrm>
            <a:off x="6904140" y="3941716"/>
            <a:ext cx="522746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D9D9D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>
            <a:off x="537996" y="3452248"/>
            <a:ext cx="11259519" cy="69743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>
            <a:off x="732155" y="3347634"/>
            <a:ext cx="278970" cy="278970"/>
          </a:xfrm>
          <a:prstGeom prst="ellipse">
            <a:avLst/>
          </a:prstGeom>
          <a:solidFill>
            <a:schemeClr val="accent2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 flipH="1">
            <a:off x="813521" y="3429000"/>
            <a:ext cx="116238" cy="116238"/>
          </a:xfrm>
          <a:prstGeom prst="ellipse">
            <a:avLst/>
          </a:prstGeom>
          <a:solidFill>
            <a:schemeClr val="bg1"/>
          </a:solidFill>
          <a:ln w="2857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3"/>
            </p:custDataLst>
          </p:nvPr>
        </p:nvSpPr>
        <p:spPr>
          <a:xfrm>
            <a:off x="3733551" y="3347634"/>
            <a:ext cx="278970" cy="278970"/>
          </a:xfrm>
          <a:prstGeom prst="ellipse">
            <a:avLst/>
          </a:prstGeom>
          <a:solidFill>
            <a:schemeClr val="accent2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4"/>
            </p:custDataLst>
          </p:nvPr>
        </p:nvSpPr>
        <p:spPr>
          <a:xfrm flipH="1">
            <a:off x="3814917" y="3429000"/>
            <a:ext cx="116238" cy="116238"/>
          </a:xfrm>
          <a:prstGeom prst="ellipse">
            <a:avLst/>
          </a:prstGeom>
          <a:solidFill>
            <a:schemeClr val="bg1"/>
          </a:solidFill>
          <a:ln w="2857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5"/>
            </p:custDataLst>
          </p:nvPr>
        </p:nvSpPr>
        <p:spPr>
          <a:xfrm>
            <a:off x="6904140" y="3347634"/>
            <a:ext cx="278970" cy="278970"/>
          </a:xfrm>
          <a:prstGeom prst="ellipse">
            <a:avLst/>
          </a:prstGeom>
          <a:solidFill>
            <a:schemeClr val="accent2"/>
          </a:solidFill>
          <a:ln w="28575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6"/>
            </p:custDataLst>
          </p:nvPr>
        </p:nvSpPr>
        <p:spPr>
          <a:xfrm flipH="1">
            <a:off x="6985506" y="3429000"/>
            <a:ext cx="116238" cy="116238"/>
          </a:xfrm>
          <a:prstGeom prst="ellipse">
            <a:avLst/>
          </a:prstGeom>
          <a:solidFill>
            <a:schemeClr val="bg1"/>
          </a:solidFill>
          <a:ln w="2857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1" name="标题 1"/>
          <p:cNvCxnSpPr/>
          <p:nvPr/>
        </p:nvCxnSpPr>
        <p:spPr>
          <a:xfrm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22" name="标题 1"/>
          <p:cNvSpPr txBox="1"/>
          <p:nvPr/>
        </p:nvSpPr>
        <p:spPr>
          <a:xfrm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模块二：电费实时显示 </a:t>
            </a: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 rot="1620000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5915" y="5589009"/>
            <a:ext cx="7347132" cy="1268991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45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10800000">
            <a:off x="9763022" y="0"/>
            <a:ext cx="2428978" cy="2428332"/>
          </a:xfrm>
          <a:custGeom>
            <a:avLst/>
            <a:gdLst>
              <a:gd name="connsiteX0" fmla="*/ 627956 w 2428978"/>
              <a:gd name="connsiteY0" fmla="*/ 14015 h 2428332"/>
              <a:gd name="connsiteX1" fmla="*/ 624452 w 2428978"/>
              <a:gd name="connsiteY1" fmla="*/ 10511 h 2428332"/>
              <a:gd name="connsiteX2" fmla="*/ 627956 w 2428978"/>
              <a:gd name="connsiteY2" fmla="*/ 7007 h 2428332"/>
              <a:gd name="connsiteX3" fmla="*/ 631460 w 2428978"/>
              <a:gd name="connsiteY3" fmla="*/ 10511 h 2428332"/>
              <a:gd name="connsiteX4" fmla="*/ 627956 w 2428978"/>
              <a:gd name="connsiteY4" fmla="*/ 14015 h 2428332"/>
              <a:gd name="connsiteX5" fmla="*/ 32288 w 2428978"/>
              <a:gd name="connsiteY5" fmla="*/ 21023 h 2428332"/>
              <a:gd name="connsiteX6" fmla="*/ 21776 w 2428978"/>
              <a:gd name="connsiteY6" fmla="*/ 10511 h 2428332"/>
              <a:gd name="connsiteX7" fmla="*/ 32288 w 2428978"/>
              <a:gd name="connsiteY7" fmla="*/ 0 h 2428332"/>
              <a:gd name="connsiteX8" fmla="*/ 42800 w 2428978"/>
              <a:gd name="connsiteY8" fmla="*/ 10511 h 2428332"/>
              <a:gd name="connsiteX9" fmla="*/ 32288 w 2428978"/>
              <a:gd name="connsiteY9" fmla="*/ 21023 h 2428332"/>
              <a:gd name="connsiteX10" fmla="*/ 1223625 w 2428978"/>
              <a:gd name="connsiteY10" fmla="*/ 613186 h 2428332"/>
              <a:gd name="connsiteX11" fmla="*/ 1216617 w 2428978"/>
              <a:gd name="connsiteY11" fmla="*/ 606178 h 2428332"/>
              <a:gd name="connsiteX12" fmla="*/ 1223625 w 2428978"/>
              <a:gd name="connsiteY12" fmla="*/ 599170 h 2428332"/>
              <a:gd name="connsiteX13" fmla="*/ 1230633 w 2428978"/>
              <a:gd name="connsiteY13" fmla="*/ 606178 h 2428332"/>
              <a:gd name="connsiteX14" fmla="*/ 1223625 w 2428978"/>
              <a:gd name="connsiteY14" fmla="*/ 613186 h 2428332"/>
              <a:gd name="connsiteX15" fmla="*/ 627957 w 2428978"/>
              <a:gd name="connsiteY15" fmla="*/ 630707 h 2428332"/>
              <a:gd name="connsiteX16" fmla="*/ 599925 w 2428978"/>
              <a:gd name="connsiteY16" fmla="*/ 604426 h 2428332"/>
              <a:gd name="connsiteX17" fmla="*/ 627957 w 2428978"/>
              <a:gd name="connsiteY17" fmla="*/ 578146 h 2428332"/>
              <a:gd name="connsiteX18" fmla="*/ 655989 w 2428978"/>
              <a:gd name="connsiteY18" fmla="*/ 604426 h 2428332"/>
              <a:gd name="connsiteX19" fmla="*/ 627957 w 2428978"/>
              <a:gd name="connsiteY19" fmla="*/ 630707 h 2428332"/>
              <a:gd name="connsiteX20" fmla="*/ 32288 w 2428978"/>
              <a:gd name="connsiteY20" fmla="*/ 648225 h 2428332"/>
              <a:gd name="connsiteX21" fmla="*/ 2556 w 2428978"/>
              <a:gd name="connsiteY21" fmla="*/ 635397 h 2428332"/>
              <a:gd name="connsiteX22" fmla="*/ 0 w 2428978"/>
              <a:gd name="connsiteY22" fmla="*/ 628968 h 2428332"/>
              <a:gd name="connsiteX23" fmla="*/ 0 w 2428978"/>
              <a:gd name="connsiteY23" fmla="*/ 579882 h 2428332"/>
              <a:gd name="connsiteX24" fmla="*/ 2556 w 2428978"/>
              <a:gd name="connsiteY24" fmla="*/ 573454 h 2428332"/>
              <a:gd name="connsiteX25" fmla="*/ 32288 w 2428978"/>
              <a:gd name="connsiteY25" fmla="*/ 560625 h 2428332"/>
              <a:gd name="connsiteX26" fmla="*/ 74335 w 2428978"/>
              <a:gd name="connsiteY26" fmla="*/ 604426 h 2428332"/>
              <a:gd name="connsiteX27" fmla="*/ 32288 w 2428978"/>
              <a:gd name="connsiteY27" fmla="*/ 648225 h 2428332"/>
              <a:gd name="connsiteX28" fmla="*/ 1819293 w 2428978"/>
              <a:gd name="connsiteY28" fmla="*/ 1208864 h 2428332"/>
              <a:gd name="connsiteX29" fmla="*/ 1812285 w 2428978"/>
              <a:gd name="connsiteY29" fmla="*/ 1201856 h 2428332"/>
              <a:gd name="connsiteX30" fmla="*/ 1819293 w 2428978"/>
              <a:gd name="connsiteY30" fmla="*/ 1194848 h 2428332"/>
              <a:gd name="connsiteX31" fmla="*/ 1826301 w 2428978"/>
              <a:gd name="connsiteY31" fmla="*/ 1201856 h 2428332"/>
              <a:gd name="connsiteX32" fmla="*/ 1819293 w 2428978"/>
              <a:gd name="connsiteY32" fmla="*/ 1208864 h 2428332"/>
              <a:gd name="connsiteX33" fmla="*/ 1223626 w 2428978"/>
              <a:gd name="connsiteY33" fmla="*/ 1233393 h 2428332"/>
              <a:gd name="connsiteX34" fmla="*/ 1192089 w 2428978"/>
              <a:gd name="connsiteY34" fmla="*/ 1201856 h 2428332"/>
              <a:gd name="connsiteX35" fmla="*/ 1223626 w 2428978"/>
              <a:gd name="connsiteY35" fmla="*/ 1170319 h 2428332"/>
              <a:gd name="connsiteX36" fmla="*/ 1255161 w 2428978"/>
              <a:gd name="connsiteY36" fmla="*/ 1201856 h 2428332"/>
              <a:gd name="connsiteX37" fmla="*/ 1223626 w 2428978"/>
              <a:gd name="connsiteY37" fmla="*/ 1233393 h 2428332"/>
              <a:gd name="connsiteX38" fmla="*/ 627956 w 2428978"/>
              <a:gd name="connsiteY38" fmla="*/ 1254416 h 2428332"/>
              <a:gd name="connsiteX39" fmla="*/ 571893 w 2428978"/>
              <a:gd name="connsiteY39" fmla="*/ 1200104 h 2428332"/>
              <a:gd name="connsiteX40" fmla="*/ 627956 w 2428978"/>
              <a:gd name="connsiteY40" fmla="*/ 1145792 h 2428332"/>
              <a:gd name="connsiteX41" fmla="*/ 684019 w 2428978"/>
              <a:gd name="connsiteY41" fmla="*/ 1200104 h 2428332"/>
              <a:gd name="connsiteX42" fmla="*/ 627956 w 2428978"/>
              <a:gd name="connsiteY42" fmla="*/ 1254416 h 2428332"/>
              <a:gd name="connsiteX43" fmla="*/ 32288 w 2428978"/>
              <a:gd name="connsiteY43" fmla="*/ 1275441 h 2428332"/>
              <a:gd name="connsiteX44" fmla="*/ 3646 w 2428978"/>
              <a:gd name="connsiteY44" fmla="*/ 1269658 h 2428332"/>
              <a:gd name="connsiteX45" fmla="*/ 0 w 2428978"/>
              <a:gd name="connsiteY45" fmla="*/ 1267200 h 2428332"/>
              <a:gd name="connsiteX46" fmla="*/ 0 w 2428978"/>
              <a:gd name="connsiteY46" fmla="*/ 1136513 h 2428332"/>
              <a:gd name="connsiteX47" fmla="*/ 3646 w 2428978"/>
              <a:gd name="connsiteY47" fmla="*/ 1134055 h 2428332"/>
              <a:gd name="connsiteX48" fmla="*/ 32288 w 2428978"/>
              <a:gd name="connsiteY48" fmla="*/ 1128272 h 2428332"/>
              <a:gd name="connsiteX49" fmla="*/ 105871 w 2428978"/>
              <a:gd name="connsiteY49" fmla="*/ 1201856 h 2428332"/>
              <a:gd name="connsiteX50" fmla="*/ 32288 w 2428978"/>
              <a:gd name="connsiteY50" fmla="*/ 1275441 h 2428332"/>
              <a:gd name="connsiteX51" fmla="*/ 2414961 w 2428978"/>
              <a:gd name="connsiteY51" fmla="*/ 1801032 h 2428332"/>
              <a:gd name="connsiteX52" fmla="*/ 2411457 w 2428978"/>
              <a:gd name="connsiteY52" fmla="*/ 1797529 h 2428332"/>
              <a:gd name="connsiteX53" fmla="*/ 2414961 w 2428978"/>
              <a:gd name="connsiteY53" fmla="*/ 1794025 h 2428332"/>
              <a:gd name="connsiteX54" fmla="*/ 2418465 w 2428978"/>
              <a:gd name="connsiteY54" fmla="*/ 1797529 h 2428332"/>
              <a:gd name="connsiteX55" fmla="*/ 2414961 w 2428978"/>
              <a:gd name="connsiteY55" fmla="*/ 1801032 h 2428332"/>
              <a:gd name="connsiteX56" fmla="*/ 1817541 w 2428978"/>
              <a:gd name="connsiteY56" fmla="*/ 1822057 h 2428332"/>
              <a:gd name="connsiteX57" fmla="*/ 1791261 w 2428978"/>
              <a:gd name="connsiteY57" fmla="*/ 1795777 h 2428332"/>
              <a:gd name="connsiteX58" fmla="*/ 1817541 w 2428978"/>
              <a:gd name="connsiteY58" fmla="*/ 1769497 h 2428332"/>
              <a:gd name="connsiteX59" fmla="*/ 1843821 w 2428978"/>
              <a:gd name="connsiteY59" fmla="*/ 1795777 h 2428332"/>
              <a:gd name="connsiteX60" fmla="*/ 1817541 w 2428978"/>
              <a:gd name="connsiteY60" fmla="*/ 1822057 h 2428332"/>
              <a:gd name="connsiteX61" fmla="*/ 1221873 w 2428978"/>
              <a:gd name="connsiteY61" fmla="*/ 1850088 h 2428332"/>
              <a:gd name="connsiteX62" fmla="*/ 1167561 w 2428978"/>
              <a:gd name="connsiteY62" fmla="*/ 1795777 h 2428332"/>
              <a:gd name="connsiteX63" fmla="*/ 1221873 w 2428978"/>
              <a:gd name="connsiteY63" fmla="*/ 1741467 h 2428332"/>
              <a:gd name="connsiteX64" fmla="*/ 1276183 w 2428978"/>
              <a:gd name="connsiteY64" fmla="*/ 1795777 h 2428332"/>
              <a:gd name="connsiteX65" fmla="*/ 1221873 w 2428978"/>
              <a:gd name="connsiteY65" fmla="*/ 1850088 h 2428332"/>
              <a:gd name="connsiteX66" fmla="*/ 627957 w 2428978"/>
              <a:gd name="connsiteY66" fmla="*/ 1878119 h 2428332"/>
              <a:gd name="connsiteX67" fmla="*/ 547366 w 2428978"/>
              <a:gd name="connsiteY67" fmla="*/ 1797529 h 2428332"/>
              <a:gd name="connsiteX68" fmla="*/ 627957 w 2428978"/>
              <a:gd name="connsiteY68" fmla="*/ 1716940 h 2428332"/>
              <a:gd name="connsiteX69" fmla="*/ 708548 w 2428978"/>
              <a:gd name="connsiteY69" fmla="*/ 1797529 h 2428332"/>
              <a:gd name="connsiteX70" fmla="*/ 627957 w 2428978"/>
              <a:gd name="connsiteY70" fmla="*/ 1878119 h 2428332"/>
              <a:gd name="connsiteX71" fmla="*/ 32288 w 2428978"/>
              <a:gd name="connsiteY71" fmla="*/ 1899142 h 2428332"/>
              <a:gd name="connsiteX72" fmla="*/ 0 w 2428978"/>
              <a:gd name="connsiteY72" fmla="*/ 1892623 h 2428332"/>
              <a:gd name="connsiteX73" fmla="*/ 0 w 2428978"/>
              <a:gd name="connsiteY73" fmla="*/ 1702436 h 2428332"/>
              <a:gd name="connsiteX74" fmla="*/ 32288 w 2428978"/>
              <a:gd name="connsiteY74" fmla="*/ 1695917 h 2428332"/>
              <a:gd name="connsiteX75" fmla="*/ 133902 w 2428978"/>
              <a:gd name="connsiteY75" fmla="*/ 1797530 h 2428332"/>
              <a:gd name="connsiteX76" fmla="*/ 32288 w 2428978"/>
              <a:gd name="connsiteY76" fmla="*/ 1899142 h 2428332"/>
              <a:gd name="connsiteX77" fmla="*/ 2414961 w 2428978"/>
              <a:gd name="connsiteY77" fmla="*/ 2407201 h 2428332"/>
              <a:gd name="connsiteX78" fmla="*/ 2400945 w 2428978"/>
              <a:gd name="connsiteY78" fmla="*/ 2393185 h 2428332"/>
              <a:gd name="connsiteX79" fmla="*/ 2414961 w 2428978"/>
              <a:gd name="connsiteY79" fmla="*/ 2379169 h 2428332"/>
              <a:gd name="connsiteX80" fmla="*/ 2428978 w 2428978"/>
              <a:gd name="connsiteY80" fmla="*/ 2393185 h 2428332"/>
              <a:gd name="connsiteX81" fmla="*/ 2414961 w 2428978"/>
              <a:gd name="connsiteY81" fmla="*/ 2407201 h 2428332"/>
              <a:gd name="connsiteX82" fmla="*/ 154383 w 2428978"/>
              <a:gd name="connsiteY82" fmla="*/ 2428332 h 2428332"/>
              <a:gd name="connsiteX83" fmla="*/ 0 w 2428978"/>
              <a:gd name="connsiteY83" fmla="*/ 2428332 h 2428332"/>
              <a:gd name="connsiteX84" fmla="*/ 0 w 2428978"/>
              <a:gd name="connsiteY84" fmla="*/ 2269972 h 2428332"/>
              <a:gd name="connsiteX85" fmla="*/ 32288 w 2428978"/>
              <a:gd name="connsiteY85" fmla="*/ 2263542 h 2428332"/>
              <a:gd name="connsiteX86" fmla="*/ 161934 w 2428978"/>
              <a:gd name="connsiteY86" fmla="*/ 2391434 h 2428332"/>
              <a:gd name="connsiteX87" fmla="*/ 722474 w 2428978"/>
              <a:gd name="connsiteY87" fmla="*/ 2428332 h 2428332"/>
              <a:gd name="connsiteX88" fmla="*/ 533438 w 2428978"/>
              <a:gd name="connsiteY88" fmla="*/ 2428332 h 2428332"/>
              <a:gd name="connsiteX89" fmla="*/ 526342 w 2428978"/>
              <a:gd name="connsiteY89" fmla="*/ 2393185 h 2428332"/>
              <a:gd name="connsiteX90" fmla="*/ 627956 w 2428978"/>
              <a:gd name="connsiteY90" fmla="*/ 2291572 h 2428332"/>
              <a:gd name="connsiteX91" fmla="*/ 729570 w 2428978"/>
              <a:gd name="connsiteY91" fmla="*/ 2393185 h 2428332"/>
              <a:gd name="connsiteX92" fmla="*/ 1287041 w 2428978"/>
              <a:gd name="connsiteY92" fmla="*/ 2428332 h 2428332"/>
              <a:gd name="connsiteX93" fmla="*/ 1160210 w 2428978"/>
              <a:gd name="connsiteY93" fmla="*/ 2428332 h 2428332"/>
              <a:gd name="connsiteX94" fmla="*/ 1155825 w 2428978"/>
              <a:gd name="connsiteY94" fmla="*/ 2421828 h 2428332"/>
              <a:gd name="connsiteX95" fmla="*/ 1150042 w 2428978"/>
              <a:gd name="connsiteY95" fmla="*/ 2393186 h 2428332"/>
              <a:gd name="connsiteX96" fmla="*/ 1223626 w 2428978"/>
              <a:gd name="connsiteY96" fmla="*/ 2319604 h 2428332"/>
              <a:gd name="connsiteX97" fmla="*/ 1297208 w 2428978"/>
              <a:gd name="connsiteY97" fmla="*/ 2393186 h 2428332"/>
              <a:gd name="connsiteX98" fmla="*/ 1291426 w 2428978"/>
              <a:gd name="connsiteY98" fmla="*/ 2421828 h 2428332"/>
              <a:gd name="connsiteX99" fmla="*/ 1834201 w 2428978"/>
              <a:gd name="connsiteY99" fmla="*/ 2428332 h 2428332"/>
              <a:gd name="connsiteX100" fmla="*/ 1800879 w 2428978"/>
              <a:gd name="connsiteY100" fmla="*/ 2428332 h 2428332"/>
              <a:gd name="connsiteX101" fmla="*/ 1786569 w 2428978"/>
              <a:gd name="connsiteY101" fmla="*/ 2422404 h 2428332"/>
              <a:gd name="connsiteX102" fmla="*/ 1773741 w 2428978"/>
              <a:gd name="connsiteY102" fmla="*/ 2391433 h 2428332"/>
              <a:gd name="connsiteX103" fmla="*/ 1817540 w 2428978"/>
              <a:gd name="connsiteY103" fmla="*/ 2347634 h 2428332"/>
              <a:gd name="connsiteX104" fmla="*/ 1861339 w 2428978"/>
              <a:gd name="connsiteY104" fmla="*/ 2391433 h 2428332"/>
              <a:gd name="connsiteX105" fmla="*/ 1848511 w 2428978"/>
              <a:gd name="connsiteY105" fmla="*/ 2422404 h 2428332"/>
            </a:gdLst>
            <a:ahLst/>
            <a:cxnLst/>
            <a:rect l="l" t="t" r="r" b="b"/>
            <a:pathLst>
              <a:path w="2428978" h="2428332">
                <a:moveTo>
                  <a:pt x="627956" y="14015"/>
                </a:moveTo>
                <a:cubicBezTo>
                  <a:pt x="626021" y="14015"/>
                  <a:pt x="624452" y="12446"/>
                  <a:pt x="624452" y="10511"/>
                </a:cubicBezTo>
                <a:cubicBezTo>
                  <a:pt x="624452" y="8576"/>
                  <a:pt x="626021" y="7007"/>
                  <a:pt x="627956" y="7007"/>
                </a:cubicBezTo>
                <a:cubicBezTo>
                  <a:pt x="629891" y="7007"/>
                  <a:pt x="631460" y="8576"/>
                  <a:pt x="631460" y="10511"/>
                </a:cubicBezTo>
                <a:cubicBezTo>
                  <a:pt x="631460" y="12446"/>
                  <a:pt x="629891" y="14015"/>
                  <a:pt x="627956" y="14015"/>
                </a:cubicBezTo>
                <a:close/>
                <a:moveTo>
                  <a:pt x="32288" y="21023"/>
                </a:moveTo>
                <a:cubicBezTo>
                  <a:pt x="26482" y="21023"/>
                  <a:pt x="21776" y="16317"/>
                  <a:pt x="21776" y="10511"/>
                </a:cubicBezTo>
                <a:cubicBezTo>
                  <a:pt x="21776" y="4705"/>
                  <a:pt x="26482" y="0"/>
                  <a:pt x="32288" y="0"/>
                </a:cubicBezTo>
                <a:cubicBezTo>
                  <a:pt x="38094" y="0"/>
                  <a:pt x="42800" y="4705"/>
                  <a:pt x="42800" y="10511"/>
                </a:cubicBezTo>
                <a:cubicBezTo>
                  <a:pt x="42800" y="16317"/>
                  <a:pt x="38094" y="21023"/>
                  <a:pt x="32288" y="21023"/>
                </a:cubicBezTo>
                <a:close/>
                <a:moveTo>
                  <a:pt x="1223625" y="613186"/>
                </a:moveTo>
                <a:cubicBezTo>
                  <a:pt x="1219754" y="613186"/>
                  <a:pt x="1216617" y="610048"/>
                  <a:pt x="1216617" y="606178"/>
                </a:cubicBezTo>
                <a:cubicBezTo>
                  <a:pt x="1216617" y="602308"/>
                  <a:pt x="1219754" y="599170"/>
                  <a:pt x="1223625" y="599170"/>
                </a:cubicBezTo>
                <a:cubicBezTo>
                  <a:pt x="1227495" y="599170"/>
                  <a:pt x="1230633" y="602308"/>
                  <a:pt x="1230633" y="606178"/>
                </a:cubicBezTo>
                <a:cubicBezTo>
                  <a:pt x="1230633" y="610048"/>
                  <a:pt x="1227495" y="613186"/>
                  <a:pt x="1223625" y="613186"/>
                </a:cubicBezTo>
                <a:close/>
                <a:moveTo>
                  <a:pt x="627957" y="630707"/>
                </a:moveTo>
                <a:cubicBezTo>
                  <a:pt x="612475" y="630707"/>
                  <a:pt x="599925" y="618941"/>
                  <a:pt x="599925" y="604426"/>
                </a:cubicBezTo>
                <a:cubicBezTo>
                  <a:pt x="599925" y="589912"/>
                  <a:pt x="612475" y="578146"/>
                  <a:pt x="627957" y="578146"/>
                </a:cubicBezTo>
                <a:cubicBezTo>
                  <a:pt x="643439" y="578146"/>
                  <a:pt x="655989" y="589912"/>
                  <a:pt x="655989" y="604426"/>
                </a:cubicBezTo>
                <a:cubicBezTo>
                  <a:pt x="655989" y="618941"/>
                  <a:pt x="643439" y="630707"/>
                  <a:pt x="627957" y="630707"/>
                </a:cubicBezTo>
                <a:close/>
                <a:moveTo>
                  <a:pt x="32288" y="648225"/>
                </a:moveTo>
                <a:cubicBezTo>
                  <a:pt x="20677" y="648225"/>
                  <a:pt x="10165" y="643323"/>
                  <a:pt x="2556" y="635397"/>
                </a:cubicBezTo>
                <a:lnTo>
                  <a:pt x="0" y="628968"/>
                </a:lnTo>
                <a:lnTo>
                  <a:pt x="0" y="579882"/>
                </a:lnTo>
                <a:lnTo>
                  <a:pt x="2556" y="573454"/>
                </a:lnTo>
                <a:cubicBezTo>
                  <a:pt x="10165" y="565527"/>
                  <a:pt x="20677" y="560625"/>
                  <a:pt x="32288" y="560625"/>
                </a:cubicBezTo>
                <a:cubicBezTo>
                  <a:pt x="55510" y="560625"/>
                  <a:pt x="74335" y="580235"/>
                  <a:pt x="74335" y="604426"/>
                </a:cubicBezTo>
                <a:cubicBezTo>
                  <a:pt x="74335" y="628616"/>
                  <a:pt x="55510" y="648225"/>
                  <a:pt x="32288" y="648225"/>
                </a:cubicBezTo>
                <a:close/>
                <a:moveTo>
                  <a:pt x="1819293" y="1208864"/>
                </a:moveTo>
                <a:cubicBezTo>
                  <a:pt x="1815423" y="1208864"/>
                  <a:pt x="1812285" y="1205726"/>
                  <a:pt x="1812285" y="1201856"/>
                </a:cubicBezTo>
                <a:cubicBezTo>
                  <a:pt x="1812285" y="1197986"/>
                  <a:pt x="1815423" y="1194848"/>
                  <a:pt x="1819293" y="1194848"/>
                </a:cubicBezTo>
                <a:cubicBezTo>
                  <a:pt x="1823163" y="1194848"/>
                  <a:pt x="1826301" y="1197986"/>
                  <a:pt x="1826301" y="1201856"/>
                </a:cubicBezTo>
                <a:cubicBezTo>
                  <a:pt x="1826301" y="1205726"/>
                  <a:pt x="1823163" y="1208864"/>
                  <a:pt x="1819293" y="1208864"/>
                </a:cubicBezTo>
                <a:close/>
                <a:moveTo>
                  <a:pt x="1223626" y="1233393"/>
                </a:moveTo>
                <a:cubicBezTo>
                  <a:pt x="1206209" y="1233393"/>
                  <a:pt x="1192089" y="1219273"/>
                  <a:pt x="1192089" y="1201856"/>
                </a:cubicBezTo>
                <a:cubicBezTo>
                  <a:pt x="1192089" y="1184438"/>
                  <a:pt x="1206209" y="1170319"/>
                  <a:pt x="1223626" y="1170319"/>
                </a:cubicBezTo>
                <a:cubicBezTo>
                  <a:pt x="1241042" y="1170319"/>
                  <a:pt x="1255161" y="1184438"/>
                  <a:pt x="1255161" y="1201856"/>
                </a:cubicBezTo>
                <a:cubicBezTo>
                  <a:pt x="1255161" y="1219273"/>
                  <a:pt x="1241042" y="1233393"/>
                  <a:pt x="1223626" y="1233393"/>
                </a:cubicBezTo>
                <a:close/>
                <a:moveTo>
                  <a:pt x="627956" y="1254416"/>
                </a:moveTo>
                <a:cubicBezTo>
                  <a:pt x="596993" y="1254416"/>
                  <a:pt x="571893" y="1230100"/>
                  <a:pt x="571893" y="1200104"/>
                </a:cubicBezTo>
                <a:cubicBezTo>
                  <a:pt x="571893" y="1170109"/>
                  <a:pt x="596993" y="1145792"/>
                  <a:pt x="627956" y="1145792"/>
                </a:cubicBezTo>
                <a:cubicBezTo>
                  <a:pt x="658919" y="1145792"/>
                  <a:pt x="684019" y="1170109"/>
                  <a:pt x="684019" y="1200104"/>
                </a:cubicBezTo>
                <a:cubicBezTo>
                  <a:pt x="684019" y="1230100"/>
                  <a:pt x="658919" y="1254416"/>
                  <a:pt x="627956" y="1254416"/>
                </a:cubicBezTo>
                <a:close/>
                <a:moveTo>
                  <a:pt x="32288" y="1275441"/>
                </a:moveTo>
                <a:cubicBezTo>
                  <a:pt x="22128" y="1275441"/>
                  <a:pt x="12449" y="1273382"/>
                  <a:pt x="3646" y="1269658"/>
                </a:cubicBezTo>
                <a:lnTo>
                  <a:pt x="0" y="1267200"/>
                </a:lnTo>
                <a:lnTo>
                  <a:pt x="0" y="1136513"/>
                </a:lnTo>
                <a:lnTo>
                  <a:pt x="3646" y="1134055"/>
                </a:lnTo>
                <a:cubicBezTo>
                  <a:pt x="12449" y="1130331"/>
                  <a:pt x="22128" y="1128272"/>
                  <a:pt x="32288" y="1128272"/>
                </a:cubicBezTo>
                <a:cubicBezTo>
                  <a:pt x="72927" y="1128272"/>
                  <a:pt x="105871" y="1161217"/>
                  <a:pt x="105871" y="1201856"/>
                </a:cubicBezTo>
                <a:cubicBezTo>
                  <a:pt x="105871" y="1242496"/>
                  <a:pt x="72927" y="1275441"/>
                  <a:pt x="32288" y="1275441"/>
                </a:cubicBezTo>
                <a:close/>
                <a:moveTo>
                  <a:pt x="2414961" y="1801032"/>
                </a:moveTo>
                <a:cubicBezTo>
                  <a:pt x="2413026" y="1801032"/>
                  <a:pt x="2411457" y="1799464"/>
                  <a:pt x="2411457" y="1797529"/>
                </a:cubicBezTo>
                <a:cubicBezTo>
                  <a:pt x="2411457" y="1795594"/>
                  <a:pt x="2413026" y="1794025"/>
                  <a:pt x="2414961" y="1794025"/>
                </a:cubicBezTo>
                <a:cubicBezTo>
                  <a:pt x="2416896" y="1794025"/>
                  <a:pt x="2418465" y="1795594"/>
                  <a:pt x="2418465" y="1797529"/>
                </a:cubicBezTo>
                <a:cubicBezTo>
                  <a:pt x="2418465" y="1799464"/>
                  <a:pt x="2416896" y="1801032"/>
                  <a:pt x="2414961" y="1801032"/>
                </a:cubicBezTo>
                <a:close/>
                <a:moveTo>
                  <a:pt x="1817541" y="1822057"/>
                </a:moveTo>
                <a:cubicBezTo>
                  <a:pt x="1803027" y="1822057"/>
                  <a:pt x="1791261" y="1810290"/>
                  <a:pt x="1791261" y="1795777"/>
                </a:cubicBezTo>
                <a:cubicBezTo>
                  <a:pt x="1791261" y="1781263"/>
                  <a:pt x="1803027" y="1769497"/>
                  <a:pt x="1817541" y="1769497"/>
                </a:cubicBezTo>
                <a:cubicBezTo>
                  <a:pt x="1832055" y="1769497"/>
                  <a:pt x="1843821" y="1781263"/>
                  <a:pt x="1843821" y="1795777"/>
                </a:cubicBezTo>
                <a:cubicBezTo>
                  <a:pt x="1843821" y="1810290"/>
                  <a:pt x="1832055" y="1822057"/>
                  <a:pt x="1817541" y="1822057"/>
                </a:cubicBezTo>
                <a:close/>
                <a:moveTo>
                  <a:pt x="1221873" y="1850088"/>
                </a:moveTo>
                <a:cubicBezTo>
                  <a:pt x="1191878" y="1850088"/>
                  <a:pt x="1167561" y="1825772"/>
                  <a:pt x="1167561" y="1795777"/>
                </a:cubicBezTo>
                <a:cubicBezTo>
                  <a:pt x="1167561" y="1765783"/>
                  <a:pt x="1191878" y="1741467"/>
                  <a:pt x="1221873" y="1741467"/>
                </a:cubicBezTo>
                <a:cubicBezTo>
                  <a:pt x="1251868" y="1741467"/>
                  <a:pt x="1276183" y="1765783"/>
                  <a:pt x="1276183" y="1795777"/>
                </a:cubicBezTo>
                <a:cubicBezTo>
                  <a:pt x="1276183" y="1825772"/>
                  <a:pt x="1251868" y="1850088"/>
                  <a:pt x="1221873" y="1850088"/>
                </a:cubicBezTo>
                <a:close/>
                <a:moveTo>
                  <a:pt x="627957" y="1878119"/>
                </a:moveTo>
                <a:cubicBezTo>
                  <a:pt x="583448" y="1878119"/>
                  <a:pt x="547366" y="1842037"/>
                  <a:pt x="547366" y="1797529"/>
                </a:cubicBezTo>
                <a:cubicBezTo>
                  <a:pt x="547366" y="1753021"/>
                  <a:pt x="583448" y="1716940"/>
                  <a:pt x="627957" y="1716940"/>
                </a:cubicBezTo>
                <a:cubicBezTo>
                  <a:pt x="672466" y="1716940"/>
                  <a:pt x="708548" y="1753021"/>
                  <a:pt x="708548" y="1797529"/>
                </a:cubicBezTo>
                <a:cubicBezTo>
                  <a:pt x="708548" y="1842037"/>
                  <a:pt x="672466" y="1878119"/>
                  <a:pt x="627957" y="1878119"/>
                </a:cubicBezTo>
                <a:close/>
                <a:moveTo>
                  <a:pt x="32288" y="1899142"/>
                </a:moveTo>
                <a:lnTo>
                  <a:pt x="0" y="1892623"/>
                </a:lnTo>
                <a:lnTo>
                  <a:pt x="0" y="1702436"/>
                </a:lnTo>
                <a:lnTo>
                  <a:pt x="32288" y="1695917"/>
                </a:lnTo>
                <a:cubicBezTo>
                  <a:pt x="88408" y="1695917"/>
                  <a:pt x="133902" y="1741411"/>
                  <a:pt x="133902" y="1797530"/>
                </a:cubicBezTo>
                <a:cubicBezTo>
                  <a:pt x="133902" y="1853649"/>
                  <a:pt x="88408" y="1899142"/>
                  <a:pt x="32288" y="1899142"/>
                </a:cubicBezTo>
                <a:close/>
                <a:moveTo>
                  <a:pt x="2414961" y="2407201"/>
                </a:moveTo>
                <a:cubicBezTo>
                  <a:pt x="2407220" y="2407201"/>
                  <a:pt x="2400945" y="2400926"/>
                  <a:pt x="2400945" y="2393185"/>
                </a:cubicBezTo>
                <a:cubicBezTo>
                  <a:pt x="2400945" y="2385444"/>
                  <a:pt x="2407220" y="2379169"/>
                  <a:pt x="2414961" y="2379169"/>
                </a:cubicBezTo>
                <a:cubicBezTo>
                  <a:pt x="2422703" y="2379169"/>
                  <a:pt x="2428978" y="2385444"/>
                  <a:pt x="2428978" y="2393185"/>
                </a:cubicBezTo>
                <a:cubicBezTo>
                  <a:pt x="2428978" y="2400926"/>
                  <a:pt x="2422703" y="2407201"/>
                  <a:pt x="2414961" y="2407201"/>
                </a:cubicBezTo>
                <a:close/>
                <a:moveTo>
                  <a:pt x="154383" y="2428332"/>
                </a:moveTo>
                <a:lnTo>
                  <a:pt x="0" y="2428332"/>
                </a:lnTo>
                <a:lnTo>
                  <a:pt x="0" y="2269972"/>
                </a:lnTo>
                <a:lnTo>
                  <a:pt x="32288" y="2263542"/>
                </a:lnTo>
                <a:cubicBezTo>
                  <a:pt x="103890" y="2263542"/>
                  <a:pt x="161934" y="2320801"/>
                  <a:pt x="161934" y="2391434"/>
                </a:cubicBezTo>
                <a:close/>
                <a:moveTo>
                  <a:pt x="722474" y="2428332"/>
                </a:moveTo>
                <a:lnTo>
                  <a:pt x="533438" y="2428332"/>
                </a:lnTo>
                <a:lnTo>
                  <a:pt x="526342" y="2393185"/>
                </a:lnTo>
                <a:cubicBezTo>
                  <a:pt x="526342" y="2337065"/>
                  <a:pt x="571836" y="2291572"/>
                  <a:pt x="627956" y="2291572"/>
                </a:cubicBezTo>
                <a:cubicBezTo>
                  <a:pt x="684076" y="2291572"/>
                  <a:pt x="729570" y="2337065"/>
                  <a:pt x="729570" y="2393185"/>
                </a:cubicBezTo>
                <a:close/>
                <a:moveTo>
                  <a:pt x="1287041" y="2428332"/>
                </a:moveTo>
                <a:lnTo>
                  <a:pt x="1160210" y="2428332"/>
                </a:lnTo>
                <a:lnTo>
                  <a:pt x="1155825" y="2421828"/>
                </a:lnTo>
                <a:cubicBezTo>
                  <a:pt x="1152101" y="2413025"/>
                  <a:pt x="1150042" y="2403346"/>
                  <a:pt x="1150042" y="2393186"/>
                </a:cubicBezTo>
                <a:cubicBezTo>
                  <a:pt x="1150042" y="2352547"/>
                  <a:pt x="1182987" y="2319604"/>
                  <a:pt x="1223626" y="2319604"/>
                </a:cubicBezTo>
                <a:cubicBezTo>
                  <a:pt x="1264265" y="2319604"/>
                  <a:pt x="1297208" y="2352547"/>
                  <a:pt x="1297208" y="2393186"/>
                </a:cubicBezTo>
                <a:cubicBezTo>
                  <a:pt x="1297208" y="2403346"/>
                  <a:pt x="1295149" y="2413025"/>
                  <a:pt x="1291426" y="2421828"/>
                </a:cubicBezTo>
                <a:close/>
                <a:moveTo>
                  <a:pt x="1834201" y="2428332"/>
                </a:moveTo>
                <a:lnTo>
                  <a:pt x="1800879" y="2428332"/>
                </a:lnTo>
                <a:lnTo>
                  <a:pt x="1786569" y="2422404"/>
                </a:lnTo>
                <a:cubicBezTo>
                  <a:pt x="1778643" y="2414478"/>
                  <a:pt x="1773741" y="2403528"/>
                  <a:pt x="1773741" y="2391433"/>
                </a:cubicBezTo>
                <a:cubicBezTo>
                  <a:pt x="1773741" y="2367243"/>
                  <a:pt x="1793350" y="2347634"/>
                  <a:pt x="1817540" y="2347634"/>
                </a:cubicBezTo>
                <a:cubicBezTo>
                  <a:pt x="1841730" y="2347634"/>
                  <a:pt x="1861339" y="2367243"/>
                  <a:pt x="1861339" y="2391433"/>
                </a:cubicBezTo>
                <a:cubicBezTo>
                  <a:pt x="1861339" y="2403528"/>
                  <a:pt x="1856437" y="2414478"/>
                  <a:pt x="1848511" y="2422404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3601088" y="1472565"/>
            <a:ext cx="4989825" cy="4419599"/>
            <a:chOff x="3601088" y="1544320"/>
            <a:chExt cx="4989825" cy="4419599"/>
          </a:xfrm>
        </p:grpSpPr>
        <p:sp>
          <p:nvSpPr>
            <p:cNvPr id="6" name="标题 1"/>
            <p:cNvSpPr txBox="1"/>
            <p:nvPr/>
          </p:nvSpPr>
          <p:spPr>
            <a:xfrm>
              <a:off x="6564563" y="1544320"/>
              <a:ext cx="2026350" cy="4419599"/>
            </a:xfrm>
            <a:custGeom>
              <a:avLst/>
              <a:gdLst>
                <a:gd name="connsiteX0" fmla="*/ 1105383 w 2026350"/>
                <a:gd name="connsiteY0" fmla="*/ 0 h 4833619"/>
                <a:gd name="connsiteX1" fmla="*/ 2026350 w 2026350"/>
                <a:gd name="connsiteY1" fmla="*/ 0 h 4833619"/>
                <a:gd name="connsiteX2" fmla="*/ 2026350 w 2026350"/>
                <a:gd name="connsiteY2" fmla="*/ 4811317 h 4833619"/>
                <a:gd name="connsiteX3" fmla="*/ 1105383 w 2026350"/>
                <a:gd name="connsiteY3" fmla="*/ 4811317 h 4833619"/>
                <a:gd name="connsiteX4" fmla="*/ 1105383 w 2026350"/>
                <a:gd name="connsiteY4" fmla="*/ 4833619 h 4833619"/>
                <a:gd name="connsiteX5" fmla="*/ 0 w 2026350"/>
                <a:gd name="connsiteY5" fmla="*/ 3055644 h 4833619"/>
                <a:gd name="connsiteX6" fmla="*/ 0 w 2026350"/>
                <a:gd name="connsiteY6" fmla="*/ 1777975 h 4833619"/>
              </a:gdLst>
              <a:ahLst/>
              <a:cxnLst/>
              <a:rect l="l" t="t" r="r" b="b"/>
              <a:pathLst>
                <a:path w="2026350" h="4833619">
                  <a:moveTo>
                    <a:pt x="1105383" y="0"/>
                  </a:moveTo>
                  <a:lnTo>
                    <a:pt x="2026350" y="0"/>
                  </a:lnTo>
                  <a:lnTo>
                    <a:pt x="2026350" y="4811317"/>
                  </a:lnTo>
                  <a:lnTo>
                    <a:pt x="1105383" y="4811317"/>
                  </a:lnTo>
                  <a:lnTo>
                    <a:pt x="1105383" y="4833619"/>
                  </a:lnTo>
                  <a:lnTo>
                    <a:pt x="0" y="3055644"/>
                  </a:lnTo>
                  <a:lnTo>
                    <a:pt x="0" y="1777975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  <a:alpha val="43000"/>
                  </a:schemeClr>
                </a:gs>
                <a:gs pos="79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 flipH="1">
              <a:off x="3601088" y="1544320"/>
              <a:ext cx="2026350" cy="4419599"/>
            </a:xfrm>
            <a:custGeom>
              <a:avLst/>
              <a:gdLst>
                <a:gd name="connsiteX0" fmla="*/ 1105383 w 2026350"/>
                <a:gd name="connsiteY0" fmla="*/ 0 h 4833619"/>
                <a:gd name="connsiteX1" fmla="*/ 2026350 w 2026350"/>
                <a:gd name="connsiteY1" fmla="*/ 0 h 4833619"/>
                <a:gd name="connsiteX2" fmla="*/ 2026350 w 2026350"/>
                <a:gd name="connsiteY2" fmla="*/ 4811317 h 4833619"/>
                <a:gd name="connsiteX3" fmla="*/ 1105383 w 2026350"/>
                <a:gd name="connsiteY3" fmla="*/ 4811317 h 4833619"/>
                <a:gd name="connsiteX4" fmla="*/ 1105383 w 2026350"/>
                <a:gd name="connsiteY4" fmla="*/ 4833619 h 4833619"/>
                <a:gd name="connsiteX5" fmla="*/ 0 w 2026350"/>
                <a:gd name="connsiteY5" fmla="*/ 3055644 h 4833619"/>
                <a:gd name="connsiteX6" fmla="*/ 0 w 2026350"/>
                <a:gd name="connsiteY6" fmla="*/ 1777975 h 4833619"/>
              </a:gdLst>
              <a:ahLst/>
              <a:cxnLst/>
              <a:rect l="l" t="t" r="r" b="b"/>
              <a:pathLst>
                <a:path w="2026350" h="4833619">
                  <a:moveTo>
                    <a:pt x="1105383" y="0"/>
                  </a:moveTo>
                  <a:lnTo>
                    <a:pt x="2026350" y="0"/>
                  </a:lnTo>
                  <a:lnTo>
                    <a:pt x="2026350" y="4811317"/>
                  </a:lnTo>
                  <a:lnTo>
                    <a:pt x="1105383" y="4811317"/>
                  </a:lnTo>
                  <a:lnTo>
                    <a:pt x="1105383" y="4833619"/>
                  </a:lnTo>
                  <a:lnTo>
                    <a:pt x="0" y="3055644"/>
                  </a:lnTo>
                  <a:lnTo>
                    <a:pt x="0" y="1777975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  <a:alpha val="43000"/>
                  </a:schemeClr>
                </a:gs>
                <a:gs pos="79000">
                  <a:schemeClr val="accent1">
                    <a:lumMod val="60000"/>
                    <a:lumOff val="40000"/>
                    <a:alpha val="0"/>
                  </a:schemeClr>
                </a:gs>
              </a:gsLst>
              <a:lin ang="0" scaled="0"/>
            </a:gra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>
            <a:off x="5230495" y="2782569"/>
            <a:ext cx="1731010" cy="173101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5509725" y="3036390"/>
            <a:ext cx="1172550" cy="1172550"/>
            <a:chOff x="5509725" y="3108145"/>
            <a:chExt cx="1172550" cy="1172550"/>
          </a:xfrm>
        </p:grpSpPr>
        <p:sp>
          <p:nvSpPr>
            <p:cNvPr id="10" name="标题 1"/>
            <p:cNvSpPr txBox="1"/>
            <p:nvPr/>
          </p:nvSpPr>
          <p:spPr>
            <a:xfrm>
              <a:off x="5509725" y="3108145"/>
              <a:ext cx="1172550" cy="1172550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/>
          </p:nvSpPr>
          <p:spPr>
            <a:xfrm>
              <a:off x="5698919" y="3334420"/>
              <a:ext cx="794162" cy="720000"/>
            </a:xfrm>
            <a:custGeom>
              <a:avLst/>
              <a:gdLst>
                <a:gd name="connsiteX0" fmla="*/ 351048 w 1543905"/>
                <a:gd name="connsiteY0" fmla="*/ 523317 h 1399728"/>
                <a:gd name="connsiteX1" fmla="*/ 351048 w 1543905"/>
                <a:gd name="connsiteY1" fmla="*/ 523317 h 1399728"/>
                <a:gd name="connsiteX2" fmla="*/ 351420 w 1543905"/>
                <a:gd name="connsiteY2" fmla="*/ 523503 h 1399728"/>
                <a:gd name="connsiteX3" fmla="*/ 351420 w 1543905"/>
                <a:gd name="connsiteY3" fmla="*/ 1020031 h 1399728"/>
                <a:gd name="connsiteX4" fmla="*/ 351048 w 1543905"/>
                <a:gd name="connsiteY4" fmla="*/ 1020403 h 1399728"/>
                <a:gd name="connsiteX5" fmla="*/ 163525 w 1543905"/>
                <a:gd name="connsiteY5" fmla="*/ 1020403 h 1399728"/>
                <a:gd name="connsiteX6" fmla="*/ 163153 w 1543905"/>
                <a:gd name="connsiteY6" fmla="*/ 1020031 h 1399728"/>
                <a:gd name="connsiteX7" fmla="*/ 163153 w 1543905"/>
                <a:gd name="connsiteY7" fmla="*/ 523503 h 1399728"/>
                <a:gd name="connsiteX8" fmla="*/ 163153 w 1543905"/>
                <a:gd name="connsiteY8" fmla="*/ 523317 h 1399728"/>
                <a:gd name="connsiteX9" fmla="*/ 163339 w 1543905"/>
                <a:gd name="connsiteY9" fmla="*/ 523131 h 1399728"/>
                <a:gd name="connsiteX10" fmla="*/ 351048 w 1543905"/>
                <a:gd name="connsiteY10" fmla="*/ 523131 h 1399728"/>
                <a:gd name="connsiteX11" fmla="*/ 351048 w 1543905"/>
                <a:gd name="connsiteY11" fmla="*/ 411696 h 1399728"/>
                <a:gd name="connsiteX12" fmla="*/ 163339 w 1543905"/>
                <a:gd name="connsiteY12" fmla="*/ 411696 h 1399728"/>
                <a:gd name="connsiteX13" fmla="*/ 51346 w 1543905"/>
                <a:gd name="connsiteY13" fmla="*/ 523689 h 1399728"/>
                <a:gd name="connsiteX14" fmla="*/ 51346 w 1543905"/>
                <a:gd name="connsiteY14" fmla="*/ 1020217 h 1399728"/>
                <a:gd name="connsiteX15" fmla="*/ 163339 w 1543905"/>
                <a:gd name="connsiteY15" fmla="*/ 1132210 h 1399728"/>
                <a:gd name="connsiteX16" fmla="*/ 351048 w 1543905"/>
                <a:gd name="connsiteY16" fmla="*/ 1132210 h 1399728"/>
                <a:gd name="connsiteX17" fmla="*/ 463042 w 1543905"/>
                <a:gd name="connsiteY17" fmla="*/ 1020217 h 1399728"/>
                <a:gd name="connsiteX18" fmla="*/ 463042 w 1543905"/>
                <a:gd name="connsiteY18" fmla="*/ 523503 h 1399728"/>
                <a:gd name="connsiteX19" fmla="*/ 351048 w 1543905"/>
                <a:gd name="connsiteY19" fmla="*/ 411696 h 1399728"/>
                <a:gd name="connsiteX20" fmla="*/ 865808 w 1543905"/>
                <a:gd name="connsiteY20" fmla="*/ 111621 h 1399728"/>
                <a:gd name="connsiteX21" fmla="*/ 866180 w 1543905"/>
                <a:gd name="connsiteY21" fmla="*/ 111807 h 1399728"/>
                <a:gd name="connsiteX22" fmla="*/ 866180 w 1543905"/>
                <a:gd name="connsiteY22" fmla="*/ 1020031 h 1399728"/>
                <a:gd name="connsiteX23" fmla="*/ 865808 w 1543905"/>
                <a:gd name="connsiteY23" fmla="*/ 1020403 h 1399728"/>
                <a:gd name="connsiteX24" fmla="*/ 678284 w 1543905"/>
                <a:gd name="connsiteY24" fmla="*/ 1020403 h 1399728"/>
                <a:gd name="connsiteX25" fmla="*/ 677912 w 1543905"/>
                <a:gd name="connsiteY25" fmla="*/ 1020031 h 1399728"/>
                <a:gd name="connsiteX26" fmla="*/ 677912 w 1543905"/>
                <a:gd name="connsiteY26" fmla="*/ 111993 h 1399728"/>
                <a:gd name="connsiteX27" fmla="*/ 677912 w 1543905"/>
                <a:gd name="connsiteY27" fmla="*/ 111807 h 1399728"/>
                <a:gd name="connsiteX28" fmla="*/ 678098 w 1543905"/>
                <a:gd name="connsiteY28" fmla="*/ 111621 h 1399728"/>
                <a:gd name="connsiteX29" fmla="*/ 865808 w 1543905"/>
                <a:gd name="connsiteY29" fmla="*/ 111621 h 1399728"/>
                <a:gd name="connsiteX30" fmla="*/ 865808 w 1543905"/>
                <a:gd name="connsiteY30" fmla="*/ 0 h 1399728"/>
                <a:gd name="connsiteX31" fmla="*/ 677912 w 1543905"/>
                <a:gd name="connsiteY31" fmla="*/ 0 h 1399728"/>
                <a:gd name="connsiteX32" fmla="*/ 565919 w 1543905"/>
                <a:gd name="connsiteY32" fmla="*/ 111993 h 1399728"/>
                <a:gd name="connsiteX33" fmla="*/ 565919 w 1543905"/>
                <a:gd name="connsiteY33" fmla="*/ 1020217 h 1399728"/>
                <a:gd name="connsiteX34" fmla="*/ 677912 w 1543905"/>
                <a:gd name="connsiteY34" fmla="*/ 1132210 h 1399728"/>
                <a:gd name="connsiteX35" fmla="*/ 865622 w 1543905"/>
                <a:gd name="connsiteY35" fmla="*/ 1132210 h 1399728"/>
                <a:gd name="connsiteX36" fmla="*/ 977615 w 1543905"/>
                <a:gd name="connsiteY36" fmla="*/ 1020217 h 1399728"/>
                <a:gd name="connsiteX37" fmla="*/ 977615 w 1543905"/>
                <a:gd name="connsiteY37" fmla="*/ 111993 h 1399728"/>
                <a:gd name="connsiteX38" fmla="*/ 865808 w 1543905"/>
                <a:gd name="connsiteY38" fmla="*/ 0 h 1399728"/>
                <a:gd name="connsiteX39" fmla="*/ 1380381 w 1543905"/>
                <a:gd name="connsiteY39" fmla="*/ 729072 h 1399728"/>
                <a:gd name="connsiteX40" fmla="*/ 1380753 w 1543905"/>
                <a:gd name="connsiteY40" fmla="*/ 729258 h 1399728"/>
                <a:gd name="connsiteX41" fmla="*/ 1380753 w 1543905"/>
                <a:gd name="connsiteY41" fmla="*/ 1020031 h 1399728"/>
                <a:gd name="connsiteX42" fmla="*/ 1380381 w 1543905"/>
                <a:gd name="connsiteY42" fmla="*/ 1020403 h 1399728"/>
                <a:gd name="connsiteX43" fmla="*/ 1192858 w 1543905"/>
                <a:gd name="connsiteY43" fmla="*/ 1020403 h 1399728"/>
                <a:gd name="connsiteX44" fmla="*/ 1192485 w 1543905"/>
                <a:gd name="connsiteY44" fmla="*/ 1020031 h 1399728"/>
                <a:gd name="connsiteX45" fmla="*/ 1192485 w 1543905"/>
                <a:gd name="connsiteY45" fmla="*/ 729444 h 1399728"/>
                <a:gd name="connsiteX46" fmla="*/ 1192485 w 1543905"/>
                <a:gd name="connsiteY46" fmla="*/ 729258 h 1399728"/>
                <a:gd name="connsiteX47" fmla="*/ 1192671 w 1543905"/>
                <a:gd name="connsiteY47" fmla="*/ 729072 h 1399728"/>
                <a:gd name="connsiteX48" fmla="*/ 1380381 w 1543905"/>
                <a:gd name="connsiteY48" fmla="*/ 729072 h 1399728"/>
                <a:gd name="connsiteX49" fmla="*/ 1380381 w 1543905"/>
                <a:gd name="connsiteY49" fmla="*/ 617451 h 1399728"/>
                <a:gd name="connsiteX50" fmla="*/ 1192671 w 1543905"/>
                <a:gd name="connsiteY50" fmla="*/ 617451 h 1399728"/>
                <a:gd name="connsiteX51" fmla="*/ 1080678 w 1543905"/>
                <a:gd name="connsiteY51" fmla="*/ 729444 h 1399728"/>
                <a:gd name="connsiteX52" fmla="*/ 1080678 w 1543905"/>
                <a:gd name="connsiteY52" fmla="*/ 1020031 h 1399728"/>
                <a:gd name="connsiteX53" fmla="*/ 1192671 w 1543905"/>
                <a:gd name="connsiteY53" fmla="*/ 1132024 h 1399728"/>
                <a:gd name="connsiteX54" fmla="*/ 1380381 w 1543905"/>
                <a:gd name="connsiteY54" fmla="*/ 1132024 h 1399728"/>
                <a:gd name="connsiteX55" fmla="*/ 1492374 w 1543905"/>
                <a:gd name="connsiteY55" fmla="*/ 1020031 h 1399728"/>
                <a:gd name="connsiteX56" fmla="*/ 1492374 w 1543905"/>
                <a:gd name="connsiteY56" fmla="*/ 729444 h 1399728"/>
                <a:gd name="connsiteX57" fmla="*/ 1380381 w 1543905"/>
                <a:gd name="connsiteY57" fmla="*/ 617451 h 1399728"/>
                <a:gd name="connsiteX58" fmla="*/ 1481956 w 1543905"/>
                <a:gd name="connsiteY58" fmla="*/ 1276201 h 1399728"/>
                <a:gd name="connsiteX59" fmla="*/ 61764 w 1543905"/>
                <a:gd name="connsiteY59" fmla="*/ 1276201 h 1399728"/>
                <a:gd name="connsiteX60" fmla="*/ 0 w 1543905"/>
                <a:gd name="connsiteY60" fmla="*/ 1337965 h 1399728"/>
                <a:gd name="connsiteX61" fmla="*/ 61764 w 1543905"/>
                <a:gd name="connsiteY61" fmla="*/ 1399729 h 1399728"/>
                <a:gd name="connsiteX62" fmla="*/ 1482142 w 1543905"/>
                <a:gd name="connsiteY62" fmla="*/ 1399729 h 1399728"/>
                <a:gd name="connsiteX63" fmla="*/ 1543906 w 1543905"/>
                <a:gd name="connsiteY63" fmla="*/ 1337965 h 1399728"/>
                <a:gd name="connsiteX64" fmla="*/ 1481956 w 1543905"/>
                <a:gd name="connsiteY64" fmla="*/ 1276201 h 1399728"/>
              </a:gdLst>
              <a:ahLst/>
              <a:cxnLst/>
              <a:rect l="l" t="t" r="r" b="b"/>
              <a:pathLst>
                <a:path w="1543905" h="1399728">
                  <a:moveTo>
                    <a:pt x="351048" y="523317"/>
                  </a:moveTo>
                  <a:cubicBezTo>
                    <a:pt x="351234" y="523317"/>
                    <a:pt x="351234" y="523317"/>
                    <a:pt x="351048" y="523317"/>
                  </a:cubicBezTo>
                  <a:cubicBezTo>
                    <a:pt x="351234" y="523317"/>
                    <a:pt x="351420" y="523503"/>
                    <a:pt x="351420" y="523503"/>
                  </a:cubicBezTo>
                  <a:lnTo>
                    <a:pt x="351420" y="1020031"/>
                  </a:lnTo>
                  <a:lnTo>
                    <a:pt x="351048" y="1020403"/>
                  </a:lnTo>
                  <a:lnTo>
                    <a:pt x="163525" y="1020403"/>
                  </a:lnTo>
                  <a:lnTo>
                    <a:pt x="163153" y="1020031"/>
                  </a:lnTo>
                  <a:lnTo>
                    <a:pt x="163153" y="523503"/>
                  </a:lnTo>
                  <a:lnTo>
                    <a:pt x="163153" y="523317"/>
                  </a:lnTo>
                  <a:lnTo>
                    <a:pt x="163339" y="523131"/>
                  </a:lnTo>
                  <a:lnTo>
                    <a:pt x="351048" y="523131"/>
                  </a:lnTo>
                  <a:moveTo>
                    <a:pt x="351048" y="411696"/>
                  </a:moveTo>
                  <a:lnTo>
                    <a:pt x="163339" y="411696"/>
                  </a:lnTo>
                  <a:cubicBezTo>
                    <a:pt x="101575" y="411696"/>
                    <a:pt x="51346" y="461739"/>
                    <a:pt x="51346" y="523689"/>
                  </a:cubicBezTo>
                  <a:lnTo>
                    <a:pt x="51346" y="1020217"/>
                  </a:lnTo>
                  <a:cubicBezTo>
                    <a:pt x="51346" y="1081795"/>
                    <a:pt x="101761" y="1132210"/>
                    <a:pt x="163339" y="1132210"/>
                  </a:cubicBezTo>
                  <a:lnTo>
                    <a:pt x="351048" y="1132210"/>
                  </a:lnTo>
                  <a:cubicBezTo>
                    <a:pt x="412626" y="1132210"/>
                    <a:pt x="463042" y="1081795"/>
                    <a:pt x="463042" y="1020217"/>
                  </a:cubicBezTo>
                  <a:lnTo>
                    <a:pt x="463042" y="523503"/>
                  </a:lnTo>
                  <a:cubicBezTo>
                    <a:pt x="463042" y="461739"/>
                    <a:pt x="412998" y="411696"/>
                    <a:pt x="351048" y="411696"/>
                  </a:cubicBezTo>
                  <a:close/>
                  <a:moveTo>
                    <a:pt x="865808" y="111621"/>
                  </a:moveTo>
                  <a:cubicBezTo>
                    <a:pt x="865994" y="111621"/>
                    <a:pt x="866180" y="111807"/>
                    <a:pt x="866180" y="111807"/>
                  </a:cubicBezTo>
                  <a:lnTo>
                    <a:pt x="866180" y="1020031"/>
                  </a:lnTo>
                  <a:lnTo>
                    <a:pt x="865808" y="1020403"/>
                  </a:lnTo>
                  <a:lnTo>
                    <a:pt x="678284" y="1020403"/>
                  </a:lnTo>
                  <a:lnTo>
                    <a:pt x="677912" y="1020031"/>
                  </a:lnTo>
                  <a:lnTo>
                    <a:pt x="677912" y="111993"/>
                  </a:lnTo>
                  <a:lnTo>
                    <a:pt x="677912" y="111807"/>
                  </a:lnTo>
                  <a:lnTo>
                    <a:pt x="678098" y="111621"/>
                  </a:lnTo>
                  <a:lnTo>
                    <a:pt x="865808" y="111621"/>
                  </a:lnTo>
                  <a:moveTo>
                    <a:pt x="865808" y="0"/>
                  </a:moveTo>
                  <a:lnTo>
                    <a:pt x="677912" y="0"/>
                  </a:lnTo>
                  <a:cubicBezTo>
                    <a:pt x="616148" y="0"/>
                    <a:pt x="565919" y="50043"/>
                    <a:pt x="565919" y="111993"/>
                  </a:cubicBezTo>
                  <a:lnTo>
                    <a:pt x="565919" y="1020217"/>
                  </a:lnTo>
                  <a:cubicBezTo>
                    <a:pt x="565919" y="1081795"/>
                    <a:pt x="616335" y="1132210"/>
                    <a:pt x="677912" y="1132210"/>
                  </a:cubicBezTo>
                  <a:lnTo>
                    <a:pt x="865622" y="1132210"/>
                  </a:lnTo>
                  <a:cubicBezTo>
                    <a:pt x="927199" y="1132210"/>
                    <a:pt x="977615" y="1081795"/>
                    <a:pt x="977615" y="1020217"/>
                  </a:cubicBezTo>
                  <a:lnTo>
                    <a:pt x="977615" y="111993"/>
                  </a:lnTo>
                  <a:cubicBezTo>
                    <a:pt x="977615" y="50043"/>
                    <a:pt x="927571" y="0"/>
                    <a:pt x="865808" y="0"/>
                  </a:cubicBezTo>
                  <a:close/>
                  <a:moveTo>
                    <a:pt x="1380381" y="729072"/>
                  </a:moveTo>
                  <a:cubicBezTo>
                    <a:pt x="1380567" y="729072"/>
                    <a:pt x="1380753" y="729258"/>
                    <a:pt x="1380753" y="729258"/>
                  </a:cubicBezTo>
                  <a:lnTo>
                    <a:pt x="1380753" y="1020031"/>
                  </a:lnTo>
                  <a:lnTo>
                    <a:pt x="1380381" y="1020403"/>
                  </a:lnTo>
                  <a:lnTo>
                    <a:pt x="1192858" y="1020403"/>
                  </a:lnTo>
                  <a:lnTo>
                    <a:pt x="1192485" y="1020031"/>
                  </a:lnTo>
                  <a:lnTo>
                    <a:pt x="1192485" y="729444"/>
                  </a:lnTo>
                  <a:lnTo>
                    <a:pt x="1192485" y="729258"/>
                  </a:lnTo>
                  <a:lnTo>
                    <a:pt x="1192671" y="729072"/>
                  </a:lnTo>
                  <a:lnTo>
                    <a:pt x="1380381" y="729072"/>
                  </a:lnTo>
                  <a:moveTo>
                    <a:pt x="1380381" y="617451"/>
                  </a:moveTo>
                  <a:lnTo>
                    <a:pt x="1192671" y="617451"/>
                  </a:lnTo>
                  <a:cubicBezTo>
                    <a:pt x="1130908" y="617451"/>
                    <a:pt x="1080678" y="667494"/>
                    <a:pt x="1080678" y="729444"/>
                  </a:cubicBezTo>
                  <a:lnTo>
                    <a:pt x="1080678" y="1020031"/>
                  </a:lnTo>
                  <a:cubicBezTo>
                    <a:pt x="1080678" y="1081608"/>
                    <a:pt x="1131094" y="1132024"/>
                    <a:pt x="1192671" y="1132024"/>
                  </a:cubicBezTo>
                  <a:lnTo>
                    <a:pt x="1380381" y="1132024"/>
                  </a:lnTo>
                  <a:cubicBezTo>
                    <a:pt x="1441959" y="1132024"/>
                    <a:pt x="1492374" y="1081608"/>
                    <a:pt x="1492374" y="1020031"/>
                  </a:cubicBezTo>
                  <a:lnTo>
                    <a:pt x="1492374" y="729444"/>
                  </a:lnTo>
                  <a:cubicBezTo>
                    <a:pt x="1492374" y="667680"/>
                    <a:pt x="1442145" y="617451"/>
                    <a:pt x="1380381" y="617451"/>
                  </a:cubicBezTo>
                  <a:close/>
                  <a:moveTo>
                    <a:pt x="1481956" y="1276201"/>
                  </a:moveTo>
                  <a:lnTo>
                    <a:pt x="61764" y="1276201"/>
                  </a:lnTo>
                  <a:cubicBezTo>
                    <a:pt x="27719" y="1276201"/>
                    <a:pt x="0" y="1303920"/>
                    <a:pt x="0" y="1337965"/>
                  </a:cubicBezTo>
                  <a:cubicBezTo>
                    <a:pt x="0" y="1372009"/>
                    <a:pt x="27719" y="1399729"/>
                    <a:pt x="61764" y="1399729"/>
                  </a:cubicBezTo>
                  <a:lnTo>
                    <a:pt x="1482142" y="1399729"/>
                  </a:lnTo>
                  <a:cubicBezTo>
                    <a:pt x="1516187" y="1399729"/>
                    <a:pt x="1543906" y="1372009"/>
                    <a:pt x="1543906" y="1337965"/>
                  </a:cubicBezTo>
                  <a:cubicBezTo>
                    <a:pt x="1543720" y="1303734"/>
                    <a:pt x="1516187" y="1276201"/>
                    <a:pt x="1481956" y="127620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2" name="标题 1"/>
          <p:cNvSpPr txBox="1"/>
          <p:nvPr/>
        </p:nvSpPr>
        <p:spPr>
          <a:xfrm>
            <a:off x="7838542" y="2243664"/>
            <a:ext cx="653168" cy="653168"/>
          </a:xfrm>
          <a:prstGeom prst="ellipse">
            <a:avLst/>
          </a:prstGeom>
          <a:solidFill>
            <a:schemeClr val="bg1"/>
          </a:solidFill>
          <a:ln w="381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  <a:effectLst>
            <a:outerShdw blurRad="76200" dist="38100" dir="2700000" algn="tl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7927526" y="2333074"/>
            <a:ext cx="475200" cy="474346"/>
            <a:chOff x="7927526" y="2404829"/>
            <a:chExt cx="475200" cy="474346"/>
          </a:xfrm>
        </p:grpSpPr>
        <p:sp>
          <p:nvSpPr>
            <p:cNvPr id="14" name="标题 1"/>
            <p:cNvSpPr txBox="1"/>
            <p:nvPr/>
          </p:nvSpPr>
          <p:spPr>
            <a:xfrm>
              <a:off x="7927526" y="2404829"/>
              <a:ext cx="475200" cy="474346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8019250" y="2496367"/>
              <a:ext cx="291752" cy="291270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6" name="标题 1"/>
          <p:cNvSpPr txBox="1"/>
          <p:nvPr>
            <p:custDataLst>
              <p:tags r:id="rId1"/>
            </p:custDataLst>
          </p:nvPr>
        </p:nvSpPr>
        <p:spPr>
          <a:xfrm flipH="1">
            <a:off x="3700291" y="2243664"/>
            <a:ext cx="653168" cy="653168"/>
          </a:xfrm>
          <a:prstGeom prst="ellipse">
            <a:avLst/>
          </a:prstGeom>
          <a:solidFill>
            <a:schemeClr val="bg1"/>
          </a:solidFill>
          <a:ln w="381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  <a:effectLst>
            <a:outerShdw blurRad="76200" dist="38100" dir="2700000" algn="tl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7" name="组合 16"/>
          <p:cNvGrpSpPr/>
          <p:nvPr>
            <p:custDataLst>
              <p:tags r:id="rId2"/>
            </p:custDataLst>
          </p:nvPr>
        </p:nvGrpSpPr>
        <p:grpSpPr>
          <a:xfrm>
            <a:off x="3789275" y="2333074"/>
            <a:ext cx="475200" cy="474346"/>
            <a:chOff x="3789275" y="2404829"/>
            <a:chExt cx="475200" cy="474346"/>
          </a:xfrm>
        </p:grpSpPr>
        <p:sp>
          <p:nvSpPr>
            <p:cNvPr id="18" name="标题 1"/>
            <p:cNvSpPr txBox="1"/>
            <p:nvPr/>
          </p:nvSpPr>
          <p:spPr>
            <a:xfrm>
              <a:off x="3789275" y="2404829"/>
              <a:ext cx="475200" cy="474346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3865950" y="2496367"/>
              <a:ext cx="321850" cy="291270"/>
            </a:xfrm>
            <a:custGeom>
              <a:avLst/>
              <a:gdLst>
                <a:gd name="connsiteX0" fmla="*/ 351048 w 1543905"/>
                <a:gd name="connsiteY0" fmla="*/ 523317 h 1399728"/>
                <a:gd name="connsiteX1" fmla="*/ 351048 w 1543905"/>
                <a:gd name="connsiteY1" fmla="*/ 523317 h 1399728"/>
                <a:gd name="connsiteX2" fmla="*/ 351420 w 1543905"/>
                <a:gd name="connsiteY2" fmla="*/ 523503 h 1399728"/>
                <a:gd name="connsiteX3" fmla="*/ 351420 w 1543905"/>
                <a:gd name="connsiteY3" fmla="*/ 1020031 h 1399728"/>
                <a:gd name="connsiteX4" fmla="*/ 351048 w 1543905"/>
                <a:gd name="connsiteY4" fmla="*/ 1020403 h 1399728"/>
                <a:gd name="connsiteX5" fmla="*/ 163525 w 1543905"/>
                <a:gd name="connsiteY5" fmla="*/ 1020403 h 1399728"/>
                <a:gd name="connsiteX6" fmla="*/ 163153 w 1543905"/>
                <a:gd name="connsiteY6" fmla="*/ 1020031 h 1399728"/>
                <a:gd name="connsiteX7" fmla="*/ 163153 w 1543905"/>
                <a:gd name="connsiteY7" fmla="*/ 523503 h 1399728"/>
                <a:gd name="connsiteX8" fmla="*/ 163153 w 1543905"/>
                <a:gd name="connsiteY8" fmla="*/ 523317 h 1399728"/>
                <a:gd name="connsiteX9" fmla="*/ 163339 w 1543905"/>
                <a:gd name="connsiteY9" fmla="*/ 523131 h 1399728"/>
                <a:gd name="connsiteX10" fmla="*/ 351048 w 1543905"/>
                <a:gd name="connsiteY10" fmla="*/ 523131 h 1399728"/>
                <a:gd name="connsiteX11" fmla="*/ 351048 w 1543905"/>
                <a:gd name="connsiteY11" fmla="*/ 411696 h 1399728"/>
                <a:gd name="connsiteX12" fmla="*/ 163339 w 1543905"/>
                <a:gd name="connsiteY12" fmla="*/ 411696 h 1399728"/>
                <a:gd name="connsiteX13" fmla="*/ 51346 w 1543905"/>
                <a:gd name="connsiteY13" fmla="*/ 523689 h 1399728"/>
                <a:gd name="connsiteX14" fmla="*/ 51346 w 1543905"/>
                <a:gd name="connsiteY14" fmla="*/ 1020217 h 1399728"/>
                <a:gd name="connsiteX15" fmla="*/ 163339 w 1543905"/>
                <a:gd name="connsiteY15" fmla="*/ 1132210 h 1399728"/>
                <a:gd name="connsiteX16" fmla="*/ 351048 w 1543905"/>
                <a:gd name="connsiteY16" fmla="*/ 1132210 h 1399728"/>
                <a:gd name="connsiteX17" fmla="*/ 463042 w 1543905"/>
                <a:gd name="connsiteY17" fmla="*/ 1020217 h 1399728"/>
                <a:gd name="connsiteX18" fmla="*/ 463042 w 1543905"/>
                <a:gd name="connsiteY18" fmla="*/ 523503 h 1399728"/>
                <a:gd name="connsiteX19" fmla="*/ 351048 w 1543905"/>
                <a:gd name="connsiteY19" fmla="*/ 411696 h 1399728"/>
                <a:gd name="connsiteX20" fmla="*/ 865808 w 1543905"/>
                <a:gd name="connsiteY20" fmla="*/ 111621 h 1399728"/>
                <a:gd name="connsiteX21" fmla="*/ 866180 w 1543905"/>
                <a:gd name="connsiteY21" fmla="*/ 111807 h 1399728"/>
                <a:gd name="connsiteX22" fmla="*/ 866180 w 1543905"/>
                <a:gd name="connsiteY22" fmla="*/ 1020031 h 1399728"/>
                <a:gd name="connsiteX23" fmla="*/ 865808 w 1543905"/>
                <a:gd name="connsiteY23" fmla="*/ 1020403 h 1399728"/>
                <a:gd name="connsiteX24" fmla="*/ 678284 w 1543905"/>
                <a:gd name="connsiteY24" fmla="*/ 1020403 h 1399728"/>
                <a:gd name="connsiteX25" fmla="*/ 677912 w 1543905"/>
                <a:gd name="connsiteY25" fmla="*/ 1020031 h 1399728"/>
                <a:gd name="connsiteX26" fmla="*/ 677912 w 1543905"/>
                <a:gd name="connsiteY26" fmla="*/ 111993 h 1399728"/>
                <a:gd name="connsiteX27" fmla="*/ 677912 w 1543905"/>
                <a:gd name="connsiteY27" fmla="*/ 111807 h 1399728"/>
                <a:gd name="connsiteX28" fmla="*/ 678098 w 1543905"/>
                <a:gd name="connsiteY28" fmla="*/ 111621 h 1399728"/>
                <a:gd name="connsiteX29" fmla="*/ 865808 w 1543905"/>
                <a:gd name="connsiteY29" fmla="*/ 111621 h 1399728"/>
                <a:gd name="connsiteX30" fmla="*/ 865808 w 1543905"/>
                <a:gd name="connsiteY30" fmla="*/ 0 h 1399728"/>
                <a:gd name="connsiteX31" fmla="*/ 677912 w 1543905"/>
                <a:gd name="connsiteY31" fmla="*/ 0 h 1399728"/>
                <a:gd name="connsiteX32" fmla="*/ 565919 w 1543905"/>
                <a:gd name="connsiteY32" fmla="*/ 111993 h 1399728"/>
                <a:gd name="connsiteX33" fmla="*/ 565919 w 1543905"/>
                <a:gd name="connsiteY33" fmla="*/ 1020217 h 1399728"/>
                <a:gd name="connsiteX34" fmla="*/ 677912 w 1543905"/>
                <a:gd name="connsiteY34" fmla="*/ 1132210 h 1399728"/>
                <a:gd name="connsiteX35" fmla="*/ 865622 w 1543905"/>
                <a:gd name="connsiteY35" fmla="*/ 1132210 h 1399728"/>
                <a:gd name="connsiteX36" fmla="*/ 977615 w 1543905"/>
                <a:gd name="connsiteY36" fmla="*/ 1020217 h 1399728"/>
                <a:gd name="connsiteX37" fmla="*/ 977615 w 1543905"/>
                <a:gd name="connsiteY37" fmla="*/ 111993 h 1399728"/>
                <a:gd name="connsiteX38" fmla="*/ 865808 w 1543905"/>
                <a:gd name="connsiteY38" fmla="*/ 0 h 1399728"/>
                <a:gd name="connsiteX39" fmla="*/ 1380381 w 1543905"/>
                <a:gd name="connsiteY39" fmla="*/ 729072 h 1399728"/>
                <a:gd name="connsiteX40" fmla="*/ 1380753 w 1543905"/>
                <a:gd name="connsiteY40" fmla="*/ 729258 h 1399728"/>
                <a:gd name="connsiteX41" fmla="*/ 1380753 w 1543905"/>
                <a:gd name="connsiteY41" fmla="*/ 1020031 h 1399728"/>
                <a:gd name="connsiteX42" fmla="*/ 1380381 w 1543905"/>
                <a:gd name="connsiteY42" fmla="*/ 1020403 h 1399728"/>
                <a:gd name="connsiteX43" fmla="*/ 1192858 w 1543905"/>
                <a:gd name="connsiteY43" fmla="*/ 1020403 h 1399728"/>
                <a:gd name="connsiteX44" fmla="*/ 1192485 w 1543905"/>
                <a:gd name="connsiteY44" fmla="*/ 1020031 h 1399728"/>
                <a:gd name="connsiteX45" fmla="*/ 1192485 w 1543905"/>
                <a:gd name="connsiteY45" fmla="*/ 729444 h 1399728"/>
                <a:gd name="connsiteX46" fmla="*/ 1192485 w 1543905"/>
                <a:gd name="connsiteY46" fmla="*/ 729258 h 1399728"/>
                <a:gd name="connsiteX47" fmla="*/ 1192671 w 1543905"/>
                <a:gd name="connsiteY47" fmla="*/ 729072 h 1399728"/>
                <a:gd name="connsiteX48" fmla="*/ 1380381 w 1543905"/>
                <a:gd name="connsiteY48" fmla="*/ 729072 h 1399728"/>
                <a:gd name="connsiteX49" fmla="*/ 1380381 w 1543905"/>
                <a:gd name="connsiteY49" fmla="*/ 617451 h 1399728"/>
                <a:gd name="connsiteX50" fmla="*/ 1192671 w 1543905"/>
                <a:gd name="connsiteY50" fmla="*/ 617451 h 1399728"/>
                <a:gd name="connsiteX51" fmla="*/ 1080678 w 1543905"/>
                <a:gd name="connsiteY51" fmla="*/ 729444 h 1399728"/>
                <a:gd name="connsiteX52" fmla="*/ 1080678 w 1543905"/>
                <a:gd name="connsiteY52" fmla="*/ 1020031 h 1399728"/>
                <a:gd name="connsiteX53" fmla="*/ 1192671 w 1543905"/>
                <a:gd name="connsiteY53" fmla="*/ 1132024 h 1399728"/>
                <a:gd name="connsiteX54" fmla="*/ 1380381 w 1543905"/>
                <a:gd name="connsiteY54" fmla="*/ 1132024 h 1399728"/>
                <a:gd name="connsiteX55" fmla="*/ 1492374 w 1543905"/>
                <a:gd name="connsiteY55" fmla="*/ 1020031 h 1399728"/>
                <a:gd name="connsiteX56" fmla="*/ 1492374 w 1543905"/>
                <a:gd name="connsiteY56" fmla="*/ 729444 h 1399728"/>
                <a:gd name="connsiteX57" fmla="*/ 1380381 w 1543905"/>
                <a:gd name="connsiteY57" fmla="*/ 617451 h 1399728"/>
                <a:gd name="connsiteX58" fmla="*/ 1481956 w 1543905"/>
                <a:gd name="connsiteY58" fmla="*/ 1276201 h 1399728"/>
                <a:gd name="connsiteX59" fmla="*/ 61764 w 1543905"/>
                <a:gd name="connsiteY59" fmla="*/ 1276201 h 1399728"/>
                <a:gd name="connsiteX60" fmla="*/ 0 w 1543905"/>
                <a:gd name="connsiteY60" fmla="*/ 1337965 h 1399728"/>
                <a:gd name="connsiteX61" fmla="*/ 61764 w 1543905"/>
                <a:gd name="connsiteY61" fmla="*/ 1399729 h 1399728"/>
                <a:gd name="connsiteX62" fmla="*/ 1482142 w 1543905"/>
                <a:gd name="connsiteY62" fmla="*/ 1399729 h 1399728"/>
                <a:gd name="connsiteX63" fmla="*/ 1543906 w 1543905"/>
                <a:gd name="connsiteY63" fmla="*/ 1337965 h 1399728"/>
                <a:gd name="connsiteX64" fmla="*/ 1481956 w 1543905"/>
                <a:gd name="connsiteY64" fmla="*/ 1276201 h 1399728"/>
              </a:gdLst>
              <a:ahLst/>
              <a:cxnLst/>
              <a:rect l="l" t="t" r="r" b="b"/>
              <a:pathLst>
                <a:path w="1543905" h="1399728">
                  <a:moveTo>
                    <a:pt x="351048" y="523317"/>
                  </a:moveTo>
                  <a:cubicBezTo>
                    <a:pt x="351234" y="523317"/>
                    <a:pt x="351234" y="523317"/>
                    <a:pt x="351048" y="523317"/>
                  </a:cubicBezTo>
                  <a:cubicBezTo>
                    <a:pt x="351234" y="523317"/>
                    <a:pt x="351420" y="523503"/>
                    <a:pt x="351420" y="523503"/>
                  </a:cubicBezTo>
                  <a:lnTo>
                    <a:pt x="351420" y="1020031"/>
                  </a:lnTo>
                  <a:lnTo>
                    <a:pt x="351048" y="1020403"/>
                  </a:lnTo>
                  <a:lnTo>
                    <a:pt x="163525" y="1020403"/>
                  </a:lnTo>
                  <a:lnTo>
                    <a:pt x="163153" y="1020031"/>
                  </a:lnTo>
                  <a:lnTo>
                    <a:pt x="163153" y="523503"/>
                  </a:lnTo>
                  <a:lnTo>
                    <a:pt x="163153" y="523317"/>
                  </a:lnTo>
                  <a:lnTo>
                    <a:pt x="163339" y="523131"/>
                  </a:lnTo>
                  <a:lnTo>
                    <a:pt x="351048" y="523131"/>
                  </a:lnTo>
                  <a:moveTo>
                    <a:pt x="351048" y="411696"/>
                  </a:moveTo>
                  <a:lnTo>
                    <a:pt x="163339" y="411696"/>
                  </a:lnTo>
                  <a:cubicBezTo>
                    <a:pt x="101575" y="411696"/>
                    <a:pt x="51346" y="461739"/>
                    <a:pt x="51346" y="523689"/>
                  </a:cubicBezTo>
                  <a:lnTo>
                    <a:pt x="51346" y="1020217"/>
                  </a:lnTo>
                  <a:cubicBezTo>
                    <a:pt x="51346" y="1081795"/>
                    <a:pt x="101761" y="1132210"/>
                    <a:pt x="163339" y="1132210"/>
                  </a:cubicBezTo>
                  <a:lnTo>
                    <a:pt x="351048" y="1132210"/>
                  </a:lnTo>
                  <a:cubicBezTo>
                    <a:pt x="412626" y="1132210"/>
                    <a:pt x="463042" y="1081795"/>
                    <a:pt x="463042" y="1020217"/>
                  </a:cubicBezTo>
                  <a:lnTo>
                    <a:pt x="463042" y="523503"/>
                  </a:lnTo>
                  <a:cubicBezTo>
                    <a:pt x="463042" y="461739"/>
                    <a:pt x="412998" y="411696"/>
                    <a:pt x="351048" y="411696"/>
                  </a:cubicBezTo>
                  <a:close/>
                  <a:moveTo>
                    <a:pt x="865808" y="111621"/>
                  </a:moveTo>
                  <a:cubicBezTo>
                    <a:pt x="865994" y="111621"/>
                    <a:pt x="866180" y="111807"/>
                    <a:pt x="866180" y="111807"/>
                  </a:cubicBezTo>
                  <a:lnTo>
                    <a:pt x="866180" y="1020031"/>
                  </a:lnTo>
                  <a:lnTo>
                    <a:pt x="865808" y="1020403"/>
                  </a:lnTo>
                  <a:lnTo>
                    <a:pt x="678284" y="1020403"/>
                  </a:lnTo>
                  <a:lnTo>
                    <a:pt x="677912" y="1020031"/>
                  </a:lnTo>
                  <a:lnTo>
                    <a:pt x="677912" y="111993"/>
                  </a:lnTo>
                  <a:lnTo>
                    <a:pt x="677912" y="111807"/>
                  </a:lnTo>
                  <a:lnTo>
                    <a:pt x="678098" y="111621"/>
                  </a:lnTo>
                  <a:lnTo>
                    <a:pt x="865808" y="111621"/>
                  </a:lnTo>
                  <a:moveTo>
                    <a:pt x="865808" y="0"/>
                  </a:moveTo>
                  <a:lnTo>
                    <a:pt x="677912" y="0"/>
                  </a:lnTo>
                  <a:cubicBezTo>
                    <a:pt x="616148" y="0"/>
                    <a:pt x="565919" y="50043"/>
                    <a:pt x="565919" y="111993"/>
                  </a:cubicBezTo>
                  <a:lnTo>
                    <a:pt x="565919" y="1020217"/>
                  </a:lnTo>
                  <a:cubicBezTo>
                    <a:pt x="565919" y="1081795"/>
                    <a:pt x="616335" y="1132210"/>
                    <a:pt x="677912" y="1132210"/>
                  </a:cubicBezTo>
                  <a:lnTo>
                    <a:pt x="865622" y="1132210"/>
                  </a:lnTo>
                  <a:cubicBezTo>
                    <a:pt x="927199" y="1132210"/>
                    <a:pt x="977615" y="1081795"/>
                    <a:pt x="977615" y="1020217"/>
                  </a:cubicBezTo>
                  <a:lnTo>
                    <a:pt x="977615" y="111993"/>
                  </a:lnTo>
                  <a:cubicBezTo>
                    <a:pt x="977615" y="50043"/>
                    <a:pt x="927571" y="0"/>
                    <a:pt x="865808" y="0"/>
                  </a:cubicBezTo>
                  <a:close/>
                  <a:moveTo>
                    <a:pt x="1380381" y="729072"/>
                  </a:moveTo>
                  <a:cubicBezTo>
                    <a:pt x="1380567" y="729072"/>
                    <a:pt x="1380753" y="729258"/>
                    <a:pt x="1380753" y="729258"/>
                  </a:cubicBezTo>
                  <a:lnTo>
                    <a:pt x="1380753" y="1020031"/>
                  </a:lnTo>
                  <a:lnTo>
                    <a:pt x="1380381" y="1020403"/>
                  </a:lnTo>
                  <a:lnTo>
                    <a:pt x="1192858" y="1020403"/>
                  </a:lnTo>
                  <a:lnTo>
                    <a:pt x="1192485" y="1020031"/>
                  </a:lnTo>
                  <a:lnTo>
                    <a:pt x="1192485" y="729444"/>
                  </a:lnTo>
                  <a:lnTo>
                    <a:pt x="1192485" y="729258"/>
                  </a:lnTo>
                  <a:lnTo>
                    <a:pt x="1192671" y="729072"/>
                  </a:lnTo>
                  <a:lnTo>
                    <a:pt x="1380381" y="729072"/>
                  </a:lnTo>
                  <a:moveTo>
                    <a:pt x="1380381" y="617451"/>
                  </a:moveTo>
                  <a:lnTo>
                    <a:pt x="1192671" y="617451"/>
                  </a:lnTo>
                  <a:cubicBezTo>
                    <a:pt x="1130908" y="617451"/>
                    <a:pt x="1080678" y="667494"/>
                    <a:pt x="1080678" y="729444"/>
                  </a:cubicBezTo>
                  <a:lnTo>
                    <a:pt x="1080678" y="1020031"/>
                  </a:lnTo>
                  <a:cubicBezTo>
                    <a:pt x="1080678" y="1081608"/>
                    <a:pt x="1131094" y="1132024"/>
                    <a:pt x="1192671" y="1132024"/>
                  </a:cubicBezTo>
                  <a:lnTo>
                    <a:pt x="1380381" y="1132024"/>
                  </a:lnTo>
                  <a:cubicBezTo>
                    <a:pt x="1441959" y="1132024"/>
                    <a:pt x="1492374" y="1081608"/>
                    <a:pt x="1492374" y="1020031"/>
                  </a:cubicBezTo>
                  <a:lnTo>
                    <a:pt x="1492374" y="729444"/>
                  </a:lnTo>
                  <a:cubicBezTo>
                    <a:pt x="1492374" y="667680"/>
                    <a:pt x="1442145" y="617451"/>
                    <a:pt x="1380381" y="617451"/>
                  </a:cubicBezTo>
                  <a:close/>
                  <a:moveTo>
                    <a:pt x="1481956" y="1276201"/>
                  </a:moveTo>
                  <a:lnTo>
                    <a:pt x="61764" y="1276201"/>
                  </a:lnTo>
                  <a:cubicBezTo>
                    <a:pt x="27719" y="1276201"/>
                    <a:pt x="0" y="1303920"/>
                    <a:pt x="0" y="1337965"/>
                  </a:cubicBezTo>
                  <a:cubicBezTo>
                    <a:pt x="0" y="1372009"/>
                    <a:pt x="27719" y="1399729"/>
                    <a:pt x="61764" y="1399729"/>
                  </a:cubicBezTo>
                  <a:lnTo>
                    <a:pt x="1482142" y="1399729"/>
                  </a:lnTo>
                  <a:cubicBezTo>
                    <a:pt x="1516187" y="1399729"/>
                    <a:pt x="1543906" y="1372009"/>
                    <a:pt x="1543906" y="1337965"/>
                  </a:cubicBezTo>
                  <a:cubicBezTo>
                    <a:pt x="1543720" y="1303734"/>
                    <a:pt x="1516187" y="1276201"/>
                    <a:pt x="1481956" y="1276201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0" name="标题 1"/>
          <p:cNvSpPr txBox="1"/>
          <p:nvPr>
            <p:custDataLst>
              <p:tags r:id="rId4"/>
            </p:custDataLst>
          </p:nvPr>
        </p:nvSpPr>
        <p:spPr>
          <a:xfrm flipH="1">
            <a:off x="3700291" y="4489055"/>
            <a:ext cx="653168" cy="653168"/>
          </a:xfrm>
          <a:prstGeom prst="ellipse">
            <a:avLst/>
          </a:prstGeom>
          <a:solidFill>
            <a:schemeClr val="bg1"/>
          </a:solidFill>
          <a:ln w="3810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miter/>
          </a:ln>
          <a:effectLst>
            <a:outerShdw blurRad="76200" dist="38100" dir="2700000" algn="tl" rotWithShape="0">
              <a:schemeClr val="accent1">
                <a:lumMod val="50000"/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21" name="组合 20"/>
          <p:cNvGrpSpPr/>
          <p:nvPr>
            <p:custDataLst>
              <p:tags r:id="rId5"/>
            </p:custDataLst>
          </p:nvPr>
        </p:nvGrpSpPr>
        <p:grpSpPr>
          <a:xfrm>
            <a:off x="3789275" y="4578465"/>
            <a:ext cx="475200" cy="474346"/>
            <a:chOff x="3789275" y="4650220"/>
            <a:chExt cx="475200" cy="474346"/>
          </a:xfrm>
        </p:grpSpPr>
        <p:sp>
          <p:nvSpPr>
            <p:cNvPr id="22" name="标题 1"/>
            <p:cNvSpPr txBox="1"/>
            <p:nvPr/>
          </p:nvSpPr>
          <p:spPr>
            <a:xfrm>
              <a:off x="3789275" y="4650220"/>
              <a:ext cx="475200" cy="474346"/>
            </a:xfrm>
            <a:prstGeom prst="rect">
              <a:avLst/>
            </a:prstGeom>
            <a:noFill/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3" name="标题 1"/>
            <p:cNvSpPr txBox="1"/>
            <p:nvPr>
              <p:custDataLst>
                <p:tags r:id="rId6"/>
              </p:custDataLst>
            </p:nvPr>
          </p:nvSpPr>
          <p:spPr>
            <a:xfrm>
              <a:off x="3872081" y="4741758"/>
              <a:ext cx="309589" cy="291270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/>
                </a:gs>
              </a:gsLst>
              <a:lin ang="2700000" scaled="0"/>
            </a:gra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4" name="标题 1"/>
          <p:cNvSpPr txBox="1"/>
          <p:nvPr/>
        </p:nvSpPr>
        <p:spPr>
          <a:xfrm>
            <a:off x="8815454" y="2605472"/>
            <a:ext cx="2540092" cy="8130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精准节能，提高实际可用性。
优化夜间用电管理，提升宿舍生活质量。</a:t>
            </a:r>
            <a:endParaRPr kumimoji="1" lang="en-US" altLang="zh-CN" sz="1400">
              <a:ln w="12700">
                <a:noFill/>
              </a:ln>
              <a:solidFill>
                <a:srgbClr val="595959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25" name="标题 1"/>
          <p:cNvSpPr txBox="1"/>
          <p:nvPr/>
        </p:nvSpPr>
        <p:spPr>
          <a:xfrm>
            <a:off x="8815452" y="1970374"/>
            <a:ext cx="2703447" cy="5426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亮点介绍</a:t>
            </a: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7"/>
            </p:custDataLst>
          </p:nvPr>
        </p:nvSpPr>
        <p:spPr>
          <a:xfrm>
            <a:off x="836455" y="2605472"/>
            <a:ext cx="2540092" cy="10961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热水器整晚开启，能源浪费严重，照明不稳定影响安全。
晚间电闸定时关闭，常致学生</a:t>
            </a: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夜间使用卫生间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无照明。</a:t>
            </a: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8"/>
            </p:custDataLst>
          </p:nvPr>
        </p:nvSpPr>
        <p:spPr>
          <a:xfrm>
            <a:off x="660400" y="1939926"/>
            <a:ext cx="2716147" cy="5731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痛点分析</a:t>
            </a:r>
            <a:endParaRPr kumimoji="1" lang="zh-CN" altLang="en-US"/>
          </a:p>
        </p:txBody>
      </p:sp>
      <p:sp>
        <p:nvSpPr>
          <p:cNvPr id="28" name="标题 1"/>
          <p:cNvSpPr txBox="1"/>
          <p:nvPr>
            <p:custDataLst>
              <p:tags r:id="rId9"/>
            </p:custDataLst>
          </p:nvPr>
        </p:nvSpPr>
        <p:spPr>
          <a:xfrm>
            <a:off x="836455" y="4850863"/>
            <a:ext cx="2540092" cy="8130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传感器判断</a:t>
            </a: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卫生间是否有人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，自动控制电闸。
根据实际使用情况精准控制，节能且不影响正常使用。</a:t>
            </a:r>
            <a:endParaRPr kumimoji="1" lang="zh-CN" altLang="en-US" sz="1400"/>
          </a:p>
        </p:txBody>
      </p:sp>
      <p:sp>
        <p:nvSpPr>
          <p:cNvPr id="29" name="标题 1"/>
          <p:cNvSpPr txBox="1"/>
          <p:nvPr>
            <p:custDataLst>
              <p:tags r:id="rId10"/>
            </p:custDataLst>
          </p:nvPr>
        </p:nvSpPr>
        <p:spPr>
          <a:xfrm>
            <a:off x="660400" y="4185317"/>
            <a:ext cx="2716147" cy="57311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方案设计</a:t>
            </a:r>
            <a:endParaRPr kumimoji="1" lang="zh-CN" altLang="en-US"/>
          </a:p>
        </p:txBody>
      </p:sp>
      <p:cxnSp>
        <p:nvCxnSpPr>
          <p:cNvPr id="30" name="标题 1"/>
          <p:cNvCxnSpPr/>
          <p:nvPr/>
        </p:nvCxnSpPr>
        <p:spPr>
          <a:xfrm>
            <a:off x="271590" y="692965"/>
            <a:ext cx="17375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31" name="标题 1"/>
          <p:cNvSpPr txBox="1"/>
          <p:nvPr/>
        </p:nvSpPr>
        <p:spPr>
          <a:xfrm>
            <a:off x="561150" y="194684"/>
            <a:ext cx="11214479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模块三：夜间智能控制电闸A</a:t>
            </a:r>
            <a:endParaRPr kumimoji="1" lang="zh-CN" altLang="en-US"/>
          </a:p>
        </p:txBody>
      </p:sp>
      <p:cxnSp>
        <p:nvCxnSpPr>
          <p:cNvPr id="32" name="标题 1"/>
          <p:cNvCxnSpPr/>
          <p:nvPr/>
        </p:nvCxnSpPr>
        <p:spPr>
          <a:xfrm rot="16200000">
            <a:off x="233490" y="642165"/>
            <a:ext cx="404009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 flipV="1">
            <a:off x="25914" y="-1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198686"/>
            <a:ext cx="4239892" cy="3659315"/>
          </a:xfrm>
          <a:custGeom>
            <a:avLst/>
            <a:gdLst>
              <a:gd name="connsiteX0" fmla="*/ 4238139 w 4239892"/>
              <a:gd name="connsiteY0" fmla="*/ 3574006 h 3659315"/>
              <a:gd name="connsiteX1" fmla="*/ 4239892 w 4239892"/>
              <a:gd name="connsiteY1" fmla="*/ 3575758 h 3659315"/>
              <a:gd name="connsiteX2" fmla="*/ 4238139 w 4239892"/>
              <a:gd name="connsiteY2" fmla="*/ 3577509 h 3659315"/>
              <a:gd name="connsiteX3" fmla="*/ 4236387 w 4239892"/>
              <a:gd name="connsiteY3" fmla="*/ 3575758 h 3659315"/>
              <a:gd name="connsiteX4" fmla="*/ 4238139 w 4239892"/>
              <a:gd name="connsiteY4" fmla="*/ 3574006 h 3659315"/>
              <a:gd name="connsiteX5" fmla="*/ 3642471 w 4239892"/>
              <a:gd name="connsiteY5" fmla="*/ 3552983 h 3659315"/>
              <a:gd name="connsiteX6" fmla="*/ 3668751 w 4239892"/>
              <a:gd name="connsiteY6" fmla="*/ 3577511 h 3659315"/>
              <a:gd name="connsiteX7" fmla="*/ 3642471 w 4239892"/>
              <a:gd name="connsiteY7" fmla="*/ 3602039 h 3659315"/>
              <a:gd name="connsiteX8" fmla="*/ 3616191 w 4239892"/>
              <a:gd name="connsiteY8" fmla="*/ 3577511 h 3659315"/>
              <a:gd name="connsiteX9" fmla="*/ 3642471 w 4239892"/>
              <a:gd name="connsiteY9" fmla="*/ 3552983 h 3659315"/>
              <a:gd name="connsiteX10" fmla="*/ 3046803 w 4239892"/>
              <a:gd name="connsiteY10" fmla="*/ 3517943 h 3659315"/>
              <a:gd name="connsiteX11" fmla="*/ 3104618 w 4239892"/>
              <a:gd name="connsiteY11" fmla="*/ 3575759 h 3659315"/>
              <a:gd name="connsiteX12" fmla="*/ 3046803 w 4239892"/>
              <a:gd name="connsiteY12" fmla="*/ 3633574 h 3659315"/>
              <a:gd name="connsiteX13" fmla="*/ 2988988 w 4239892"/>
              <a:gd name="connsiteY13" fmla="*/ 3575759 h 3659315"/>
              <a:gd name="connsiteX14" fmla="*/ 3046803 w 4239892"/>
              <a:gd name="connsiteY14" fmla="*/ 3517943 h 3659315"/>
              <a:gd name="connsiteX15" fmla="*/ 2452887 w 4239892"/>
              <a:gd name="connsiteY15" fmla="*/ 3486409 h 3659315"/>
              <a:gd name="connsiteX16" fmla="*/ 2543988 w 4239892"/>
              <a:gd name="connsiteY16" fmla="*/ 3577511 h 3659315"/>
              <a:gd name="connsiteX17" fmla="*/ 2517305 w 4239892"/>
              <a:gd name="connsiteY17" fmla="*/ 3641930 h 3659315"/>
              <a:gd name="connsiteX18" fmla="*/ 2491520 w 4239892"/>
              <a:gd name="connsiteY18" fmla="*/ 3659315 h 3659315"/>
              <a:gd name="connsiteX19" fmla="*/ 2414254 w 4239892"/>
              <a:gd name="connsiteY19" fmla="*/ 3659315 h 3659315"/>
              <a:gd name="connsiteX20" fmla="*/ 2388468 w 4239892"/>
              <a:gd name="connsiteY20" fmla="*/ 3641930 h 3659315"/>
              <a:gd name="connsiteX21" fmla="*/ 2361784 w 4239892"/>
              <a:gd name="connsiteY21" fmla="*/ 3577511 h 3659315"/>
              <a:gd name="connsiteX22" fmla="*/ 2452887 w 4239892"/>
              <a:gd name="connsiteY22" fmla="*/ 3486409 h 3659315"/>
              <a:gd name="connsiteX23" fmla="*/ 1857218 w 4239892"/>
              <a:gd name="connsiteY23" fmla="*/ 3454874 h 3659315"/>
              <a:gd name="connsiteX24" fmla="*/ 1979856 w 4239892"/>
              <a:gd name="connsiteY24" fmla="*/ 3577511 h 3659315"/>
              <a:gd name="connsiteX25" fmla="*/ 1970219 w 4239892"/>
              <a:gd name="connsiteY25" fmla="*/ 3625248 h 3659315"/>
              <a:gd name="connsiteX26" fmla="*/ 1947250 w 4239892"/>
              <a:gd name="connsiteY26" fmla="*/ 3659315 h 3659315"/>
              <a:gd name="connsiteX27" fmla="*/ 1767186 w 4239892"/>
              <a:gd name="connsiteY27" fmla="*/ 3659315 h 3659315"/>
              <a:gd name="connsiteX28" fmla="*/ 1744218 w 4239892"/>
              <a:gd name="connsiteY28" fmla="*/ 3625248 h 3659315"/>
              <a:gd name="connsiteX29" fmla="*/ 1734580 w 4239892"/>
              <a:gd name="connsiteY29" fmla="*/ 3577511 h 3659315"/>
              <a:gd name="connsiteX30" fmla="*/ 1857218 w 4239892"/>
              <a:gd name="connsiteY30" fmla="*/ 3454874 h 3659315"/>
              <a:gd name="connsiteX31" fmla="*/ 1263302 w 4239892"/>
              <a:gd name="connsiteY31" fmla="*/ 3426842 h 3659315"/>
              <a:gd name="connsiteX32" fmla="*/ 1415723 w 4239892"/>
              <a:gd name="connsiteY32" fmla="*/ 3577511 h 3659315"/>
              <a:gd name="connsiteX33" fmla="*/ 1403745 w 4239892"/>
              <a:gd name="connsiteY33" fmla="*/ 3636158 h 3659315"/>
              <a:gd name="connsiteX34" fmla="*/ 1387951 w 4239892"/>
              <a:gd name="connsiteY34" fmla="*/ 3659315 h 3659315"/>
              <a:gd name="connsiteX35" fmla="*/ 1138654 w 4239892"/>
              <a:gd name="connsiteY35" fmla="*/ 3659315 h 3659315"/>
              <a:gd name="connsiteX36" fmla="*/ 1122859 w 4239892"/>
              <a:gd name="connsiteY36" fmla="*/ 3636158 h 3659315"/>
              <a:gd name="connsiteX37" fmla="*/ 1110881 w 4239892"/>
              <a:gd name="connsiteY37" fmla="*/ 3577511 h 3659315"/>
              <a:gd name="connsiteX38" fmla="*/ 1263302 w 4239892"/>
              <a:gd name="connsiteY38" fmla="*/ 3426842 h 3659315"/>
              <a:gd name="connsiteX39" fmla="*/ 665882 w 4239892"/>
              <a:gd name="connsiteY39" fmla="*/ 3398809 h 3659315"/>
              <a:gd name="connsiteX40" fmla="*/ 844583 w 4239892"/>
              <a:gd name="connsiteY40" fmla="*/ 3577512 h 3659315"/>
              <a:gd name="connsiteX41" fmla="*/ 830540 w 4239892"/>
              <a:gd name="connsiteY41" fmla="*/ 3647071 h 3659315"/>
              <a:gd name="connsiteX42" fmla="*/ 822285 w 4239892"/>
              <a:gd name="connsiteY42" fmla="*/ 3659315 h 3659315"/>
              <a:gd name="connsiteX43" fmla="*/ 509480 w 4239892"/>
              <a:gd name="connsiteY43" fmla="*/ 3659315 h 3659315"/>
              <a:gd name="connsiteX44" fmla="*/ 501224 w 4239892"/>
              <a:gd name="connsiteY44" fmla="*/ 3647071 h 3659315"/>
              <a:gd name="connsiteX45" fmla="*/ 487181 w 4239892"/>
              <a:gd name="connsiteY45" fmla="*/ 3577512 h 3659315"/>
              <a:gd name="connsiteX46" fmla="*/ 665882 w 4239892"/>
              <a:gd name="connsiteY46" fmla="*/ 3398809 h 3659315"/>
              <a:gd name="connsiteX47" fmla="*/ 71965 w 4239892"/>
              <a:gd name="connsiteY47" fmla="*/ 3377789 h 3659315"/>
              <a:gd name="connsiteX48" fmla="*/ 269937 w 4239892"/>
              <a:gd name="connsiteY48" fmla="*/ 3575759 h 3659315"/>
              <a:gd name="connsiteX49" fmla="*/ 254380 w 4239892"/>
              <a:gd name="connsiteY49" fmla="*/ 3652819 h 3659315"/>
              <a:gd name="connsiteX50" fmla="*/ 250000 w 4239892"/>
              <a:gd name="connsiteY50" fmla="*/ 3659315 h 3659315"/>
              <a:gd name="connsiteX51" fmla="*/ 0 w 4239892"/>
              <a:gd name="connsiteY51" fmla="*/ 3659315 h 3659315"/>
              <a:gd name="connsiteX52" fmla="*/ 0 w 4239892"/>
              <a:gd name="connsiteY52" fmla="*/ 3391765 h 3659315"/>
              <a:gd name="connsiteX53" fmla="*/ 32067 w 4239892"/>
              <a:gd name="connsiteY53" fmla="*/ 3381811 h 3659315"/>
              <a:gd name="connsiteX54" fmla="*/ 71965 w 4239892"/>
              <a:gd name="connsiteY54" fmla="*/ 3377789 h 3659315"/>
              <a:gd name="connsiteX55" fmla="*/ 3644223 w 4239892"/>
              <a:gd name="connsiteY55" fmla="*/ 2967827 h 3659315"/>
              <a:gd name="connsiteX56" fmla="*/ 3658240 w 4239892"/>
              <a:gd name="connsiteY56" fmla="*/ 2981843 h 3659315"/>
              <a:gd name="connsiteX57" fmla="*/ 3644223 w 4239892"/>
              <a:gd name="connsiteY57" fmla="*/ 2995859 h 3659315"/>
              <a:gd name="connsiteX58" fmla="*/ 3630207 w 4239892"/>
              <a:gd name="connsiteY58" fmla="*/ 2981843 h 3659315"/>
              <a:gd name="connsiteX59" fmla="*/ 3644223 w 4239892"/>
              <a:gd name="connsiteY59" fmla="*/ 2967827 h 3659315"/>
              <a:gd name="connsiteX60" fmla="*/ 3046802 w 4239892"/>
              <a:gd name="connsiteY60" fmla="*/ 2936292 h 3659315"/>
              <a:gd name="connsiteX61" fmla="*/ 3090601 w 4239892"/>
              <a:gd name="connsiteY61" fmla="*/ 2980091 h 3659315"/>
              <a:gd name="connsiteX62" fmla="*/ 3046802 w 4239892"/>
              <a:gd name="connsiteY62" fmla="*/ 3023891 h 3659315"/>
              <a:gd name="connsiteX63" fmla="*/ 3003003 w 4239892"/>
              <a:gd name="connsiteY63" fmla="*/ 2980091 h 3659315"/>
              <a:gd name="connsiteX64" fmla="*/ 3046802 w 4239892"/>
              <a:gd name="connsiteY64" fmla="*/ 2936292 h 3659315"/>
              <a:gd name="connsiteX65" fmla="*/ 2452888 w 4239892"/>
              <a:gd name="connsiteY65" fmla="*/ 2908262 h 3659315"/>
              <a:gd name="connsiteX66" fmla="*/ 2526470 w 4239892"/>
              <a:gd name="connsiteY66" fmla="*/ 2981844 h 3659315"/>
              <a:gd name="connsiteX67" fmla="*/ 2452888 w 4239892"/>
              <a:gd name="connsiteY67" fmla="*/ 3055429 h 3659315"/>
              <a:gd name="connsiteX68" fmla="*/ 2379304 w 4239892"/>
              <a:gd name="connsiteY68" fmla="*/ 2981844 h 3659315"/>
              <a:gd name="connsiteX69" fmla="*/ 2452888 w 4239892"/>
              <a:gd name="connsiteY69" fmla="*/ 2908262 h 3659315"/>
              <a:gd name="connsiteX70" fmla="*/ 1857218 w 4239892"/>
              <a:gd name="connsiteY70" fmla="*/ 2880230 h 3659315"/>
              <a:gd name="connsiteX71" fmla="*/ 1958832 w 4239892"/>
              <a:gd name="connsiteY71" fmla="*/ 2981843 h 3659315"/>
              <a:gd name="connsiteX72" fmla="*/ 1857218 w 4239892"/>
              <a:gd name="connsiteY72" fmla="*/ 3083459 h 3659315"/>
              <a:gd name="connsiteX73" fmla="*/ 1755604 w 4239892"/>
              <a:gd name="connsiteY73" fmla="*/ 2981843 h 3659315"/>
              <a:gd name="connsiteX74" fmla="*/ 1857218 w 4239892"/>
              <a:gd name="connsiteY74" fmla="*/ 2880230 h 3659315"/>
              <a:gd name="connsiteX75" fmla="*/ 1261550 w 4239892"/>
              <a:gd name="connsiteY75" fmla="*/ 2852200 h 3659315"/>
              <a:gd name="connsiteX76" fmla="*/ 1391196 w 4239892"/>
              <a:gd name="connsiteY76" fmla="*/ 2980092 h 3659315"/>
              <a:gd name="connsiteX77" fmla="*/ 1261550 w 4239892"/>
              <a:gd name="connsiteY77" fmla="*/ 3107988 h 3659315"/>
              <a:gd name="connsiteX78" fmla="*/ 1131904 w 4239892"/>
              <a:gd name="connsiteY78" fmla="*/ 2980092 h 3659315"/>
              <a:gd name="connsiteX79" fmla="*/ 1261550 w 4239892"/>
              <a:gd name="connsiteY79" fmla="*/ 2852200 h 3659315"/>
              <a:gd name="connsiteX80" fmla="*/ 667634 w 4239892"/>
              <a:gd name="connsiteY80" fmla="*/ 2831177 h 3659315"/>
              <a:gd name="connsiteX81" fmla="*/ 820055 w 4239892"/>
              <a:gd name="connsiteY81" fmla="*/ 2981843 h 3659315"/>
              <a:gd name="connsiteX82" fmla="*/ 667634 w 4239892"/>
              <a:gd name="connsiteY82" fmla="*/ 3132513 h 3659315"/>
              <a:gd name="connsiteX83" fmla="*/ 515213 w 4239892"/>
              <a:gd name="connsiteY83" fmla="*/ 2981843 h 3659315"/>
              <a:gd name="connsiteX84" fmla="*/ 667634 w 4239892"/>
              <a:gd name="connsiteY84" fmla="*/ 2831177 h 3659315"/>
              <a:gd name="connsiteX85" fmla="*/ 71966 w 4239892"/>
              <a:gd name="connsiteY85" fmla="*/ 2813657 h 3659315"/>
              <a:gd name="connsiteX86" fmla="*/ 238403 w 4239892"/>
              <a:gd name="connsiteY86" fmla="*/ 2981843 h 3659315"/>
              <a:gd name="connsiteX87" fmla="*/ 71966 w 4239892"/>
              <a:gd name="connsiteY87" fmla="*/ 3150034 h 3659315"/>
              <a:gd name="connsiteX88" fmla="*/ 7181 w 4239892"/>
              <a:gd name="connsiteY88" fmla="*/ 3136817 h 3659315"/>
              <a:gd name="connsiteX89" fmla="*/ 0 w 4239892"/>
              <a:gd name="connsiteY89" fmla="*/ 3131924 h 3659315"/>
              <a:gd name="connsiteX90" fmla="*/ 0 w 4239892"/>
              <a:gd name="connsiteY90" fmla="*/ 2831766 h 3659315"/>
              <a:gd name="connsiteX91" fmla="*/ 7181 w 4239892"/>
              <a:gd name="connsiteY91" fmla="*/ 2826874 h 3659315"/>
              <a:gd name="connsiteX92" fmla="*/ 71966 w 4239892"/>
              <a:gd name="connsiteY92" fmla="*/ 2813657 h 3659315"/>
              <a:gd name="connsiteX93" fmla="*/ 3644223 w 4239892"/>
              <a:gd name="connsiteY93" fmla="*/ 2382683 h 3659315"/>
              <a:gd name="connsiteX94" fmla="*/ 3647727 w 4239892"/>
              <a:gd name="connsiteY94" fmla="*/ 2386187 h 3659315"/>
              <a:gd name="connsiteX95" fmla="*/ 3644223 w 4239892"/>
              <a:gd name="connsiteY95" fmla="*/ 2389690 h 3659315"/>
              <a:gd name="connsiteX96" fmla="*/ 3640719 w 4239892"/>
              <a:gd name="connsiteY96" fmla="*/ 2386187 h 3659315"/>
              <a:gd name="connsiteX97" fmla="*/ 3644223 w 4239892"/>
              <a:gd name="connsiteY97" fmla="*/ 2382683 h 3659315"/>
              <a:gd name="connsiteX98" fmla="*/ 3046803 w 4239892"/>
              <a:gd name="connsiteY98" fmla="*/ 2358155 h 3659315"/>
              <a:gd name="connsiteX99" fmla="*/ 3073083 w 4239892"/>
              <a:gd name="connsiteY99" fmla="*/ 2384435 h 3659315"/>
              <a:gd name="connsiteX100" fmla="*/ 3046803 w 4239892"/>
              <a:gd name="connsiteY100" fmla="*/ 2410715 h 3659315"/>
              <a:gd name="connsiteX101" fmla="*/ 3020523 w 4239892"/>
              <a:gd name="connsiteY101" fmla="*/ 2384435 h 3659315"/>
              <a:gd name="connsiteX102" fmla="*/ 3046803 w 4239892"/>
              <a:gd name="connsiteY102" fmla="*/ 2358155 h 3659315"/>
              <a:gd name="connsiteX103" fmla="*/ 2451135 w 4239892"/>
              <a:gd name="connsiteY103" fmla="*/ 2330125 h 3659315"/>
              <a:gd name="connsiteX104" fmla="*/ 2505445 w 4239892"/>
              <a:gd name="connsiteY104" fmla="*/ 2384435 h 3659315"/>
              <a:gd name="connsiteX105" fmla="*/ 2451135 w 4239892"/>
              <a:gd name="connsiteY105" fmla="*/ 2438746 h 3659315"/>
              <a:gd name="connsiteX106" fmla="*/ 2396823 w 4239892"/>
              <a:gd name="connsiteY106" fmla="*/ 2384435 h 3659315"/>
              <a:gd name="connsiteX107" fmla="*/ 2451135 w 4239892"/>
              <a:gd name="connsiteY107" fmla="*/ 2330125 h 3659315"/>
              <a:gd name="connsiteX108" fmla="*/ 1857219 w 4239892"/>
              <a:gd name="connsiteY108" fmla="*/ 2305598 h 3659315"/>
              <a:gd name="connsiteX109" fmla="*/ 1937810 w 4239892"/>
              <a:gd name="connsiteY109" fmla="*/ 2386187 h 3659315"/>
              <a:gd name="connsiteX110" fmla="*/ 1857219 w 4239892"/>
              <a:gd name="connsiteY110" fmla="*/ 2466777 h 3659315"/>
              <a:gd name="connsiteX111" fmla="*/ 1776628 w 4239892"/>
              <a:gd name="connsiteY111" fmla="*/ 2386187 h 3659315"/>
              <a:gd name="connsiteX112" fmla="*/ 1857219 w 4239892"/>
              <a:gd name="connsiteY112" fmla="*/ 2305598 h 3659315"/>
              <a:gd name="connsiteX113" fmla="*/ 1261550 w 4239892"/>
              <a:gd name="connsiteY113" fmla="*/ 2284575 h 3659315"/>
              <a:gd name="connsiteX114" fmla="*/ 1363164 w 4239892"/>
              <a:gd name="connsiteY114" fmla="*/ 2386188 h 3659315"/>
              <a:gd name="connsiteX115" fmla="*/ 1261550 w 4239892"/>
              <a:gd name="connsiteY115" fmla="*/ 2487800 h 3659315"/>
              <a:gd name="connsiteX116" fmla="*/ 1159936 w 4239892"/>
              <a:gd name="connsiteY116" fmla="*/ 2386188 h 3659315"/>
              <a:gd name="connsiteX117" fmla="*/ 1261550 w 4239892"/>
              <a:gd name="connsiteY117" fmla="*/ 2284575 h 3659315"/>
              <a:gd name="connsiteX118" fmla="*/ 667634 w 4239892"/>
              <a:gd name="connsiteY118" fmla="*/ 2263551 h 3659315"/>
              <a:gd name="connsiteX119" fmla="*/ 788520 w 4239892"/>
              <a:gd name="connsiteY119" fmla="*/ 2384436 h 3659315"/>
              <a:gd name="connsiteX120" fmla="*/ 667634 w 4239892"/>
              <a:gd name="connsiteY120" fmla="*/ 2505320 h 3659315"/>
              <a:gd name="connsiteX121" fmla="*/ 546748 w 4239892"/>
              <a:gd name="connsiteY121" fmla="*/ 2384436 h 3659315"/>
              <a:gd name="connsiteX122" fmla="*/ 667634 w 4239892"/>
              <a:gd name="connsiteY122" fmla="*/ 2263551 h 3659315"/>
              <a:gd name="connsiteX123" fmla="*/ 71966 w 4239892"/>
              <a:gd name="connsiteY123" fmla="*/ 2253040 h 3659315"/>
              <a:gd name="connsiteX124" fmla="*/ 203364 w 4239892"/>
              <a:gd name="connsiteY124" fmla="*/ 2386189 h 3659315"/>
              <a:gd name="connsiteX125" fmla="*/ 71966 w 4239892"/>
              <a:gd name="connsiteY125" fmla="*/ 2519336 h 3659315"/>
              <a:gd name="connsiteX126" fmla="*/ 20820 w 4239892"/>
              <a:gd name="connsiteY126" fmla="*/ 2508873 h 3659315"/>
              <a:gd name="connsiteX127" fmla="*/ 0 w 4239892"/>
              <a:gd name="connsiteY127" fmla="*/ 2494649 h 3659315"/>
              <a:gd name="connsiteX128" fmla="*/ 0 w 4239892"/>
              <a:gd name="connsiteY128" fmla="*/ 2277728 h 3659315"/>
              <a:gd name="connsiteX129" fmla="*/ 20820 w 4239892"/>
              <a:gd name="connsiteY129" fmla="*/ 2263504 h 3659315"/>
              <a:gd name="connsiteX130" fmla="*/ 71966 w 4239892"/>
              <a:gd name="connsiteY130" fmla="*/ 2253040 h 3659315"/>
              <a:gd name="connsiteX131" fmla="*/ 3048555 w 4239892"/>
              <a:gd name="connsiteY131" fmla="*/ 1783506 h 3659315"/>
              <a:gd name="connsiteX132" fmla="*/ 3055563 w 4239892"/>
              <a:gd name="connsiteY132" fmla="*/ 1790514 h 3659315"/>
              <a:gd name="connsiteX133" fmla="*/ 3048555 w 4239892"/>
              <a:gd name="connsiteY133" fmla="*/ 1797522 h 3659315"/>
              <a:gd name="connsiteX134" fmla="*/ 3041547 w 4239892"/>
              <a:gd name="connsiteY134" fmla="*/ 1790514 h 3659315"/>
              <a:gd name="connsiteX135" fmla="*/ 3048555 w 4239892"/>
              <a:gd name="connsiteY135" fmla="*/ 1783506 h 3659315"/>
              <a:gd name="connsiteX136" fmla="*/ 2452888 w 4239892"/>
              <a:gd name="connsiteY136" fmla="*/ 1758977 h 3659315"/>
              <a:gd name="connsiteX137" fmla="*/ 2484423 w 4239892"/>
              <a:gd name="connsiteY137" fmla="*/ 1790514 h 3659315"/>
              <a:gd name="connsiteX138" fmla="*/ 2452888 w 4239892"/>
              <a:gd name="connsiteY138" fmla="*/ 1822051 h 3659315"/>
              <a:gd name="connsiteX139" fmla="*/ 2421351 w 4239892"/>
              <a:gd name="connsiteY139" fmla="*/ 1790514 h 3659315"/>
              <a:gd name="connsiteX140" fmla="*/ 2452888 w 4239892"/>
              <a:gd name="connsiteY140" fmla="*/ 1758977 h 3659315"/>
              <a:gd name="connsiteX141" fmla="*/ 1857218 w 4239892"/>
              <a:gd name="connsiteY141" fmla="*/ 1734450 h 3659315"/>
              <a:gd name="connsiteX142" fmla="*/ 1913281 w 4239892"/>
              <a:gd name="connsiteY142" fmla="*/ 1788762 h 3659315"/>
              <a:gd name="connsiteX143" fmla="*/ 1857218 w 4239892"/>
              <a:gd name="connsiteY143" fmla="*/ 1843074 h 3659315"/>
              <a:gd name="connsiteX144" fmla="*/ 1801155 w 4239892"/>
              <a:gd name="connsiteY144" fmla="*/ 1788762 h 3659315"/>
              <a:gd name="connsiteX145" fmla="*/ 1857218 w 4239892"/>
              <a:gd name="connsiteY145" fmla="*/ 1734450 h 3659315"/>
              <a:gd name="connsiteX146" fmla="*/ 1261550 w 4239892"/>
              <a:gd name="connsiteY146" fmla="*/ 1716930 h 3659315"/>
              <a:gd name="connsiteX147" fmla="*/ 1335133 w 4239892"/>
              <a:gd name="connsiteY147" fmla="*/ 1790514 h 3659315"/>
              <a:gd name="connsiteX148" fmla="*/ 1261550 w 4239892"/>
              <a:gd name="connsiteY148" fmla="*/ 1864099 h 3659315"/>
              <a:gd name="connsiteX149" fmla="*/ 1187967 w 4239892"/>
              <a:gd name="connsiteY149" fmla="*/ 1790514 h 3659315"/>
              <a:gd name="connsiteX150" fmla="*/ 1261550 w 4239892"/>
              <a:gd name="connsiteY150" fmla="*/ 1716930 h 3659315"/>
              <a:gd name="connsiteX151" fmla="*/ 667633 w 4239892"/>
              <a:gd name="connsiteY151" fmla="*/ 1699410 h 3659315"/>
              <a:gd name="connsiteX152" fmla="*/ 756983 w 4239892"/>
              <a:gd name="connsiteY152" fmla="*/ 1788762 h 3659315"/>
              <a:gd name="connsiteX153" fmla="*/ 667633 w 4239892"/>
              <a:gd name="connsiteY153" fmla="*/ 1878114 h 3659315"/>
              <a:gd name="connsiteX154" fmla="*/ 578283 w 4239892"/>
              <a:gd name="connsiteY154" fmla="*/ 1788762 h 3659315"/>
              <a:gd name="connsiteX155" fmla="*/ 667633 w 4239892"/>
              <a:gd name="connsiteY155" fmla="*/ 1699410 h 3659315"/>
              <a:gd name="connsiteX156" fmla="*/ 71965 w 4239892"/>
              <a:gd name="connsiteY156" fmla="*/ 1688899 h 3659315"/>
              <a:gd name="connsiteX157" fmla="*/ 171827 w 4239892"/>
              <a:gd name="connsiteY157" fmla="*/ 1788763 h 3659315"/>
              <a:gd name="connsiteX158" fmla="*/ 71965 w 4239892"/>
              <a:gd name="connsiteY158" fmla="*/ 1888627 h 3659315"/>
              <a:gd name="connsiteX159" fmla="*/ 1352 w 4239892"/>
              <a:gd name="connsiteY159" fmla="*/ 1859378 h 3659315"/>
              <a:gd name="connsiteX160" fmla="*/ 0 w 4239892"/>
              <a:gd name="connsiteY160" fmla="*/ 1857372 h 3659315"/>
              <a:gd name="connsiteX161" fmla="*/ 0 w 4239892"/>
              <a:gd name="connsiteY161" fmla="*/ 1720154 h 3659315"/>
              <a:gd name="connsiteX162" fmla="*/ 1352 w 4239892"/>
              <a:gd name="connsiteY162" fmla="*/ 1718148 h 3659315"/>
              <a:gd name="connsiteX163" fmla="*/ 71965 w 4239892"/>
              <a:gd name="connsiteY163" fmla="*/ 1688899 h 3659315"/>
              <a:gd name="connsiteX164" fmla="*/ 2452887 w 4239892"/>
              <a:gd name="connsiteY164" fmla="*/ 1187828 h 3659315"/>
              <a:gd name="connsiteX165" fmla="*/ 2459895 w 4239892"/>
              <a:gd name="connsiteY165" fmla="*/ 1194836 h 3659315"/>
              <a:gd name="connsiteX166" fmla="*/ 2452887 w 4239892"/>
              <a:gd name="connsiteY166" fmla="*/ 1201844 h 3659315"/>
              <a:gd name="connsiteX167" fmla="*/ 2445879 w 4239892"/>
              <a:gd name="connsiteY167" fmla="*/ 1194836 h 3659315"/>
              <a:gd name="connsiteX168" fmla="*/ 2452887 w 4239892"/>
              <a:gd name="connsiteY168" fmla="*/ 1187828 h 3659315"/>
              <a:gd name="connsiteX169" fmla="*/ 1857219 w 4239892"/>
              <a:gd name="connsiteY169" fmla="*/ 1166804 h 3659315"/>
              <a:gd name="connsiteX170" fmla="*/ 1885251 w 4239892"/>
              <a:gd name="connsiteY170" fmla="*/ 1193084 h 3659315"/>
              <a:gd name="connsiteX171" fmla="*/ 1857219 w 4239892"/>
              <a:gd name="connsiteY171" fmla="*/ 1219365 h 3659315"/>
              <a:gd name="connsiteX172" fmla="*/ 1829187 w 4239892"/>
              <a:gd name="connsiteY172" fmla="*/ 1193084 h 3659315"/>
              <a:gd name="connsiteX173" fmla="*/ 1857219 w 4239892"/>
              <a:gd name="connsiteY173" fmla="*/ 1166804 h 3659315"/>
              <a:gd name="connsiteX174" fmla="*/ 1261550 w 4239892"/>
              <a:gd name="connsiteY174" fmla="*/ 1149283 h 3659315"/>
              <a:gd name="connsiteX175" fmla="*/ 1303597 w 4239892"/>
              <a:gd name="connsiteY175" fmla="*/ 1193084 h 3659315"/>
              <a:gd name="connsiteX176" fmla="*/ 1261550 w 4239892"/>
              <a:gd name="connsiteY176" fmla="*/ 1236883 h 3659315"/>
              <a:gd name="connsiteX177" fmla="*/ 1219503 w 4239892"/>
              <a:gd name="connsiteY177" fmla="*/ 1193084 h 3659315"/>
              <a:gd name="connsiteX178" fmla="*/ 1261550 w 4239892"/>
              <a:gd name="connsiteY178" fmla="*/ 1149283 h 3659315"/>
              <a:gd name="connsiteX179" fmla="*/ 665882 w 4239892"/>
              <a:gd name="connsiteY179" fmla="*/ 1138773 h 3659315"/>
              <a:gd name="connsiteX180" fmla="*/ 721945 w 4239892"/>
              <a:gd name="connsiteY180" fmla="*/ 1194837 h 3659315"/>
              <a:gd name="connsiteX181" fmla="*/ 665882 w 4239892"/>
              <a:gd name="connsiteY181" fmla="*/ 1250901 h 3659315"/>
              <a:gd name="connsiteX182" fmla="*/ 609819 w 4239892"/>
              <a:gd name="connsiteY182" fmla="*/ 1194837 h 3659315"/>
              <a:gd name="connsiteX183" fmla="*/ 665882 w 4239892"/>
              <a:gd name="connsiteY183" fmla="*/ 1138773 h 3659315"/>
              <a:gd name="connsiteX184" fmla="*/ 71966 w 4239892"/>
              <a:gd name="connsiteY184" fmla="*/ 1128261 h 3659315"/>
              <a:gd name="connsiteX185" fmla="*/ 136789 w 4239892"/>
              <a:gd name="connsiteY185" fmla="*/ 1193085 h 3659315"/>
              <a:gd name="connsiteX186" fmla="*/ 71966 w 4239892"/>
              <a:gd name="connsiteY186" fmla="*/ 1257908 h 3659315"/>
              <a:gd name="connsiteX187" fmla="*/ 7143 w 4239892"/>
              <a:gd name="connsiteY187" fmla="*/ 1193085 h 3659315"/>
              <a:gd name="connsiteX188" fmla="*/ 71966 w 4239892"/>
              <a:gd name="connsiteY188" fmla="*/ 1128261 h 3659315"/>
              <a:gd name="connsiteX189" fmla="*/ 1857218 w 4239892"/>
              <a:gd name="connsiteY189" fmla="*/ 595665 h 3659315"/>
              <a:gd name="connsiteX190" fmla="*/ 1860722 w 4239892"/>
              <a:gd name="connsiteY190" fmla="*/ 599169 h 3659315"/>
              <a:gd name="connsiteX191" fmla="*/ 1857218 w 4239892"/>
              <a:gd name="connsiteY191" fmla="*/ 602673 h 3659315"/>
              <a:gd name="connsiteX192" fmla="*/ 1853714 w 4239892"/>
              <a:gd name="connsiteY192" fmla="*/ 599169 h 3659315"/>
              <a:gd name="connsiteX193" fmla="*/ 1857218 w 4239892"/>
              <a:gd name="connsiteY193" fmla="*/ 595665 h 3659315"/>
              <a:gd name="connsiteX194" fmla="*/ 1261550 w 4239892"/>
              <a:gd name="connsiteY194" fmla="*/ 588658 h 3659315"/>
              <a:gd name="connsiteX195" fmla="*/ 1272062 w 4239892"/>
              <a:gd name="connsiteY195" fmla="*/ 599169 h 3659315"/>
              <a:gd name="connsiteX196" fmla="*/ 1261550 w 4239892"/>
              <a:gd name="connsiteY196" fmla="*/ 609681 h 3659315"/>
              <a:gd name="connsiteX197" fmla="*/ 1251038 w 4239892"/>
              <a:gd name="connsiteY197" fmla="*/ 599169 h 3659315"/>
              <a:gd name="connsiteX198" fmla="*/ 1261550 w 4239892"/>
              <a:gd name="connsiteY198" fmla="*/ 588658 h 3659315"/>
              <a:gd name="connsiteX199" fmla="*/ 665882 w 4239892"/>
              <a:gd name="connsiteY199" fmla="*/ 574643 h 3659315"/>
              <a:gd name="connsiteX200" fmla="*/ 690410 w 4239892"/>
              <a:gd name="connsiteY200" fmla="*/ 599171 h 3659315"/>
              <a:gd name="connsiteX201" fmla="*/ 665882 w 4239892"/>
              <a:gd name="connsiteY201" fmla="*/ 623699 h 3659315"/>
              <a:gd name="connsiteX202" fmla="*/ 641354 w 4239892"/>
              <a:gd name="connsiteY202" fmla="*/ 599171 h 3659315"/>
              <a:gd name="connsiteX203" fmla="*/ 665882 w 4239892"/>
              <a:gd name="connsiteY203" fmla="*/ 574643 h 3659315"/>
              <a:gd name="connsiteX204" fmla="*/ 71966 w 4239892"/>
              <a:gd name="connsiteY204" fmla="*/ 567635 h 3659315"/>
              <a:gd name="connsiteX205" fmla="*/ 101750 w 4239892"/>
              <a:gd name="connsiteY205" fmla="*/ 597419 h 3659315"/>
              <a:gd name="connsiteX206" fmla="*/ 71966 w 4239892"/>
              <a:gd name="connsiteY206" fmla="*/ 627203 h 3659315"/>
              <a:gd name="connsiteX207" fmla="*/ 42182 w 4239892"/>
              <a:gd name="connsiteY207" fmla="*/ 597419 h 3659315"/>
              <a:gd name="connsiteX208" fmla="*/ 71966 w 4239892"/>
              <a:gd name="connsiteY208" fmla="*/ 567635 h 3659315"/>
              <a:gd name="connsiteX209" fmla="*/ 71965 w 4239892"/>
              <a:gd name="connsiteY209" fmla="*/ 0 h 3659315"/>
              <a:gd name="connsiteX210" fmla="*/ 73717 w 4239892"/>
              <a:gd name="connsiteY210" fmla="*/ 1752 h 3659315"/>
              <a:gd name="connsiteX211" fmla="*/ 71965 w 4239892"/>
              <a:gd name="connsiteY211" fmla="*/ 3504 h 3659315"/>
              <a:gd name="connsiteX212" fmla="*/ 70213 w 4239892"/>
              <a:gd name="connsiteY212" fmla="*/ 1752 h 3659315"/>
              <a:gd name="connsiteX213" fmla="*/ 71965 w 4239892"/>
              <a:gd name="connsiteY213" fmla="*/ 0 h 3659315"/>
            </a:gdLst>
            <a:ahLst/>
            <a:cxnLst/>
            <a:rect l="l" t="t" r="r" b="b"/>
            <a:pathLst>
              <a:path w="4239892" h="3659315">
                <a:moveTo>
                  <a:pt x="4238139" y="3574006"/>
                </a:moveTo>
                <a:cubicBezTo>
                  <a:pt x="4239108" y="3574006"/>
                  <a:pt x="4239892" y="3574791"/>
                  <a:pt x="4239892" y="3575758"/>
                </a:cubicBezTo>
                <a:cubicBezTo>
                  <a:pt x="4239892" y="3576726"/>
                  <a:pt x="4239108" y="3577509"/>
                  <a:pt x="4238139" y="3577509"/>
                </a:cubicBezTo>
                <a:cubicBezTo>
                  <a:pt x="4237172" y="3577509"/>
                  <a:pt x="4236387" y="3576726"/>
                  <a:pt x="4236387" y="3575758"/>
                </a:cubicBezTo>
                <a:cubicBezTo>
                  <a:pt x="4236387" y="3574791"/>
                  <a:pt x="4237172" y="3574006"/>
                  <a:pt x="4238139" y="3574006"/>
                </a:cubicBezTo>
                <a:close/>
                <a:moveTo>
                  <a:pt x="3642471" y="3552983"/>
                </a:moveTo>
                <a:cubicBezTo>
                  <a:pt x="3656985" y="3552983"/>
                  <a:pt x="3668751" y="3563966"/>
                  <a:pt x="3668751" y="3577511"/>
                </a:cubicBezTo>
                <a:cubicBezTo>
                  <a:pt x="3668751" y="3591058"/>
                  <a:pt x="3656985" y="3602039"/>
                  <a:pt x="3642471" y="3602039"/>
                </a:cubicBezTo>
                <a:cubicBezTo>
                  <a:pt x="3627957" y="3602039"/>
                  <a:pt x="3616191" y="3591058"/>
                  <a:pt x="3616191" y="3577511"/>
                </a:cubicBezTo>
                <a:cubicBezTo>
                  <a:pt x="3616191" y="3563966"/>
                  <a:pt x="3627957" y="3552983"/>
                  <a:pt x="3642471" y="3552983"/>
                </a:cubicBezTo>
                <a:close/>
                <a:moveTo>
                  <a:pt x="3046803" y="3517943"/>
                </a:moveTo>
                <a:cubicBezTo>
                  <a:pt x="3078733" y="3517943"/>
                  <a:pt x="3104618" y="3543829"/>
                  <a:pt x="3104618" y="3575759"/>
                </a:cubicBezTo>
                <a:cubicBezTo>
                  <a:pt x="3104618" y="3607690"/>
                  <a:pt x="3078733" y="3633574"/>
                  <a:pt x="3046803" y="3633574"/>
                </a:cubicBezTo>
                <a:cubicBezTo>
                  <a:pt x="3014873" y="3633574"/>
                  <a:pt x="2988988" y="3607690"/>
                  <a:pt x="2988988" y="3575759"/>
                </a:cubicBezTo>
                <a:cubicBezTo>
                  <a:pt x="2988988" y="3543829"/>
                  <a:pt x="3014873" y="3517943"/>
                  <a:pt x="3046803" y="3517943"/>
                </a:cubicBezTo>
                <a:close/>
                <a:moveTo>
                  <a:pt x="2452887" y="3486409"/>
                </a:moveTo>
                <a:cubicBezTo>
                  <a:pt x="2503200" y="3486409"/>
                  <a:pt x="2543988" y="3527197"/>
                  <a:pt x="2543988" y="3577511"/>
                </a:cubicBezTo>
                <a:cubicBezTo>
                  <a:pt x="2543988" y="3602668"/>
                  <a:pt x="2533791" y="3625444"/>
                  <a:pt x="2517305" y="3641930"/>
                </a:cubicBezTo>
                <a:lnTo>
                  <a:pt x="2491520" y="3659315"/>
                </a:lnTo>
                <a:lnTo>
                  <a:pt x="2414254" y="3659315"/>
                </a:lnTo>
                <a:lnTo>
                  <a:pt x="2388468" y="3641930"/>
                </a:lnTo>
                <a:cubicBezTo>
                  <a:pt x="2371981" y="3625444"/>
                  <a:pt x="2361784" y="3602668"/>
                  <a:pt x="2361784" y="3577511"/>
                </a:cubicBezTo>
                <a:cubicBezTo>
                  <a:pt x="2361784" y="3527197"/>
                  <a:pt x="2402572" y="3486409"/>
                  <a:pt x="2452887" y="3486409"/>
                </a:cubicBezTo>
                <a:close/>
                <a:moveTo>
                  <a:pt x="1857218" y="3454874"/>
                </a:moveTo>
                <a:cubicBezTo>
                  <a:pt x="1924949" y="3454874"/>
                  <a:pt x="1979856" y="3509777"/>
                  <a:pt x="1979856" y="3577511"/>
                </a:cubicBezTo>
                <a:cubicBezTo>
                  <a:pt x="1979856" y="3594444"/>
                  <a:pt x="1976425" y="3610576"/>
                  <a:pt x="1970219" y="3625248"/>
                </a:cubicBezTo>
                <a:lnTo>
                  <a:pt x="1947250" y="3659315"/>
                </a:lnTo>
                <a:lnTo>
                  <a:pt x="1767186" y="3659315"/>
                </a:lnTo>
                <a:lnTo>
                  <a:pt x="1744218" y="3625248"/>
                </a:lnTo>
                <a:cubicBezTo>
                  <a:pt x="1738012" y="3610576"/>
                  <a:pt x="1734580" y="3594444"/>
                  <a:pt x="1734580" y="3577511"/>
                </a:cubicBezTo>
                <a:cubicBezTo>
                  <a:pt x="1734580" y="3509777"/>
                  <a:pt x="1789487" y="3454874"/>
                  <a:pt x="1857218" y="3454874"/>
                </a:cubicBezTo>
                <a:close/>
                <a:moveTo>
                  <a:pt x="1263302" y="3426842"/>
                </a:moveTo>
                <a:cubicBezTo>
                  <a:pt x="1347482" y="3426842"/>
                  <a:pt x="1415723" y="3494300"/>
                  <a:pt x="1415723" y="3577511"/>
                </a:cubicBezTo>
                <a:cubicBezTo>
                  <a:pt x="1415723" y="3598314"/>
                  <a:pt x="1411458" y="3618133"/>
                  <a:pt x="1403745" y="3636158"/>
                </a:cubicBezTo>
                <a:lnTo>
                  <a:pt x="1387951" y="3659315"/>
                </a:lnTo>
                <a:lnTo>
                  <a:pt x="1138654" y="3659315"/>
                </a:lnTo>
                <a:lnTo>
                  <a:pt x="1122859" y="3636158"/>
                </a:lnTo>
                <a:cubicBezTo>
                  <a:pt x="1115146" y="3618133"/>
                  <a:pt x="1110881" y="3598314"/>
                  <a:pt x="1110881" y="3577511"/>
                </a:cubicBezTo>
                <a:cubicBezTo>
                  <a:pt x="1110881" y="3494300"/>
                  <a:pt x="1179122" y="3426842"/>
                  <a:pt x="1263302" y="3426842"/>
                </a:cubicBezTo>
                <a:close/>
                <a:moveTo>
                  <a:pt x="665882" y="3398809"/>
                </a:moveTo>
                <a:cubicBezTo>
                  <a:pt x="764576" y="3398809"/>
                  <a:pt x="844583" y="3478819"/>
                  <a:pt x="844583" y="3577512"/>
                </a:cubicBezTo>
                <a:cubicBezTo>
                  <a:pt x="844583" y="3602186"/>
                  <a:pt x="839583" y="3625691"/>
                  <a:pt x="830540" y="3647071"/>
                </a:cubicBezTo>
                <a:lnTo>
                  <a:pt x="822285" y="3659315"/>
                </a:lnTo>
                <a:lnTo>
                  <a:pt x="509480" y="3659315"/>
                </a:lnTo>
                <a:lnTo>
                  <a:pt x="501224" y="3647071"/>
                </a:lnTo>
                <a:cubicBezTo>
                  <a:pt x="492182" y="3625691"/>
                  <a:pt x="487181" y="3602186"/>
                  <a:pt x="487181" y="3577512"/>
                </a:cubicBezTo>
                <a:cubicBezTo>
                  <a:pt x="487181" y="3478819"/>
                  <a:pt x="567188" y="3398809"/>
                  <a:pt x="665882" y="3398809"/>
                </a:cubicBezTo>
                <a:close/>
                <a:moveTo>
                  <a:pt x="71965" y="3377789"/>
                </a:moveTo>
                <a:cubicBezTo>
                  <a:pt x="181302" y="3377789"/>
                  <a:pt x="269937" y="3466423"/>
                  <a:pt x="269937" y="3575759"/>
                </a:cubicBezTo>
                <a:cubicBezTo>
                  <a:pt x="269937" y="3603094"/>
                  <a:pt x="264397" y="3629134"/>
                  <a:pt x="254380" y="3652819"/>
                </a:cubicBezTo>
                <a:lnTo>
                  <a:pt x="250000" y="3659315"/>
                </a:lnTo>
                <a:lnTo>
                  <a:pt x="0" y="3659315"/>
                </a:lnTo>
                <a:lnTo>
                  <a:pt x="0" y="3391765"/>
                </a:lnTo>
                <a:lnTo>
                  <a:pt x="32067" y="3381811"/>
                </a:lnTo>
                <a:cubicBezTo>
                  <a:pt x="44954" y="3379174"/>
                  <a:pt x="58298" y="3377789"/>
                  <a:pt x="71965" y="3377789"/>
                </a:cubicBezTo>
                <a:close/>
                <a:moveTo>
                  <a:pt x="3644223" y="2967827"/>
                </a:moveTo>
                <a:cubicBezTo>
                  <a:pt x="3651965" y="2967827"/>
                  <a:pt x="3658240" y="2974102"/>
                  <a:pt x="3658240" y="2981843"/>
                </a:cubicBezTo>
                <a:cubicBezTo>
                  <a:pt x="3658240" y="2989584"/>
                  <a:pt x="3651965" y="2995859"/>
                  <a:pt x="3644223" y="2995859"/>
                </a:cubicBezTo>
                <a:cubicBezTo>
                  <a:pt x="3636482" y="2995859"/>
                  <a:pt x="3630207" y="2989584"/>
                  <a:pt x="3630207" y="2981843"/>
                </a:cubicBezTo>
                <a:cubicBezTo>
                  <a:pt x="3630207" y="2974102"/>
                  <a:pt x="3636482" y="2967827"/>
                  <a:pt x="3644223" y="2967827"/>
                </a:cubicBezTo>
                <a:close/>
                <a:moveTo>
                  <a:pt x="3046802" y="2936292"/>
                </a:moveTo>
                <a:cubicBezTo>
                  <a:pt x="3070992" y="2936292"/>
                  <a:pt x="3090601" y="2955901"/>
                  <a:pt x="3090601" y="2980091"/>
                </a:cubicBezTo>
                <a:cubicBezTo>
                  <a:pt x="3090601" y="3004282"/>
                  <a:pt x="3070992" y="3023891"/>
                  <a:pt x="3046802" y="3023891"/>
                </a:cubicBezTo>
                <a:cubicBezTo>
                  <a:pt x="3022612" y="3023891"/>
                  <a:pt x="3003003" y="3004282"/>
                  <a:pt x="3003003" y="2980091"/>
                </a:cubicBezTo>
                <a:cubicBezTo>
                  <a:pt x="3003003" y="2955901"/>
                  <a:pt x="3022612" y="2936292"/>
                  <a:pt x="3046802" y="2936292"/>
                </a:cubicBezTo>
                <a:close/>
                <a:moveTo>
                  <a:pt x="2452888" y="2908262"/>
                </a:moveTo>
                <a:cubicBezTo>
                  <a:pt x="2493527" y="2908262"/>
                  <a:pt x="2526470" y="2941205"/>
                  <a:pt x="2526470" y="2981844"/>
                </a:cubicBezTo>
                <a:cubicBezTo>
                  <a:pt x="2526470" y="3022483"/>
                  <a:pt x="2493527" y="3055429"/>
                  <a:pt x="2452888" y="3055429"/>
                </a:cubicBezTo>
                <a:cubicBezTo>
                  <a:pt x="2412249" y="3055429"/>
                  <a:pt x="2379304" y="3022483"/>
                  <a:pt x="2379304" y="2981844"/>
                </a:cubicBezTo>
                <a:cubicBezTo>
                  <a:pt x="2379304" y="2941205"/>
                  <a:pt x="2412249" y="2908262"/>
                  <a:pt x="2452888" y="2908262"/>
                </a:cubicBezTo>
                <a:close/>
                <a:moveTo>
                  <a:pt x="1857218" y="2880230"/>
                </a:moveTo>
                <a:cubicBezTo>
                  <a:pt x="1913338" y="2880230"/>
                  <a:pt x="1958832" y="2925723"/>
                  <a:pt x="1958832" y="2981843"/>
                </a:cubicBezTo>
                <a:cubicBezTo>
                  <a:pt x="1958832" y="3037965"/>
                  <a:pt x="1913338" y="3083459"/>
                  <a:pt x="1857218" y="3083459"/>
                </a:cubicBezTo>
                <a:cubicBezTo>
                  <a:pt x="1801098" y="3083459"/>
                  <a:pt x="1755604" y="3037965"/>
                  <a:pt x="1755604" y="2981843"/>
                </a:cubicBezTo>
                <a:cubicBezTo>
                  <a:pt x="1755604" y="2925723"/>
                  <a:pt x="1801098" y="2880230"/>
                  <a:pt x="1857218" y="2880230"/>
                </a:cubicBezTo>
                <a:close/>
                <a:moveTo>
                  <a:pt x="1261550" y="2852200"/>
                </a:moveTo>
                <a:cubicBezTo>
                  <a:pt x="1333152" y="2852200"/>
                  <a:pt x="1391196" y="2909459"/>
                  <a:pt x="1391196" y="2980092"/>
                </a:cubicBezTo>
                <a:cubicBezTo>
                  <a:pt x="1391196" y="3050727"/>
                  <a:pt x="1333152" y="3107988"/>
                  <a:pt x="1261550" y="3107988"/>
                </a:cubicBezTo>
                <a:cubicBezTo>
                  <a:pt x="1189948" y="3107988"/>
                  <a:pt x="1131904" y="3050727"/>
                  <a:pt x="1131904" y="2980092"/>
                </a:cubicBezTo>
                <a:cubicBezTo>
                  <a:pt x="1131904" y="2909459"/>
                  <a:pt x="1189948" y="2852200"/>
                  <a:pt x="1261550" y="2852200"/>
                </a:cubicBezTo>
                <a:close/>
                <a:moveTo>
                  <a:pt x="667634" y="2831177"/>
                </a:moveTo>
                <a:cubicBezTo>
                  <a:pt x="751814" y="2831177"/>
                  <a:pt x="820055" y="2898632"/>
                  <a:pt x="820055" y="2981843"/>
                </a:cubicBezTo>
                <a:cubicBezTo>
                  <a:pt x="820055" y="3065056"/>
                  <a:pt x="751814" y="3132513"/>
                  <a:pt x="667634" y="3132513"/>
                </a:cubicBezTo>
                <a:cubicBezTo>
                  <a:pt x="583454" y="3132513"/>
                  <a:pt x="515213" y="3065056"/>
                  <a:pt x="515213" y="2981843"/>
                </a:cubicBezTo>
                <a:cubicBezTo>
                  <a:pt x="515213" y="2898632"/>
                  <a:pt x="583454" y="2831177"/>
                  <a:pt x="667634" y="2831177"/>
                </a:cubicBezTo>
                <a:close/>
                <a:moveTo>
                  <a:pt x="71966" y="2813657"/>
                </a:moveTo>
                <a:cubicBezTo>
                  <a:pt x="163887" y="2813657"/>
                  <a:pt x="238403" y="2888956"/>
                  <a:pt x="238403" y="2981843"/>
                </a:cubicBezTo>
                <a:cubicBezTo>
                  <a:pt x="238403" y="3074733"/>
                  <a:pt x="163887" y="3150034"/>
                  <a:pt x="71966" y="3150034"/>
                </a:cubicBezTo>
                <a:cubicBezTo>
                  <a:pt x="48986" y="3150034"/>
                  <a:pt x="27094" y="3145328"/>
                  <a:pt x="7181" y="3136817"/>
                </a:cubicBezTo>
                <a:lnTo>
                  <a:pt x="0" y="3131924"/>
                </a:lnTo>
                <a:lnTo>
                  <a:pt x="0" y="2831766"/>
                </a:lnTo>
                <a:lnTo>
                  <a:pt x="7181" y="2826874"/>
                </a:lnTo>
                <a:cubicBezTo>
                  <a:pt x="27094" y="2818363"/>
                  <a:pt x="48986" y="2813657"/>
                  <a:pt x="71966" y="2813657"/>
                </a:cubicBezTo>
                <a:close/>
                <a:moveTo>
                  <a:pt x="3644223" y="2382683"/>
                </a:moveTo>
                <a:cubicBezTo>
                  <a:pt x="3646158" y="2382683"/>
                  <a:pt x="3647727" y="2384252"/>
                  <a:pt x="3647727" y="2386187"/>
                </a:cubicBezTo>
                <a:cubicBezTo>
                  <a:pt x="3647727" y="2388122"/>
                  <a:pt x="3646158" y="2389690"/>
                  <a:pt x="3644223" y="2389690"/>
                </a:cubicBezTo>
                <a:cubicBezTo>
                  <a:pt x="3642288" y="2389690"/>
                  <a:pt x="3640719" y="2388122"/>
                  <a:pt x="3640719" y="2386187"/>
                </a:cubicBezTo>
                <a:cubicBezTo>
                  <a:pt x="3640719" y="2384252"/>
                  <a:pt x="3642288" y="2382683"/>
                  <a:pt x="3644223" y="2382683"/>
                </a:cubicBezTo>
                <a:close/>
                <a:moveTo>
                  <a:pt x="3046803" y="2358155"/>
                </a:moveTo>
                <a:cubicBezTo>
                  <a:pt x="3061317" y="2358155"/>
                  <a:pt x="3073083" y="2369921"/>
                  <a:pt x="3073083" y="2384435"/>
                </a:cubicBezTo>
                <a:cubicBezTo>
                  <a:pt x="3073083" y="2398948"/>
                  <a:pt x="3061317" y="2410715"/>
                  <a:pt x="3046803" y="2410715"/>
                </a:cubicBezTo>
                <a:cubicBezTo>
                  <a:pt x="3032289" y="2410715"/>
                  <a:pt x="3020523" y="2398948"/>
                  <a:pt x="3020523" y="2384435"/>
                </a:cubicBezTo>
                <a:cubicBezTo>
                  <a:pt x="3020523" y="2369921"/>
                  <a:pt x="3032289" y="2358155"/>
                  <a:pt x="3046803" y="2358155"/>
                </a:cubicBezTo>
                <a:close/>
                <a:moveTo>
                  <a:pt x="2451135" y="2330125"/>
                </a:moveTo>
                <a:cubicBezTo>
                  <a:pt x="2481130" y="2330125"/>
                  <a:pt x="2505445" y="2354441"/>
                  <a:pt x="2505445" y="2384435"/>
                </a:cubicBezTo>
                <a:cubicBezTo>
                  <a:pt x="2505445" y="2414430"/>
                  <a:pt x="2481130" y="2438746"/>
                  <a:pt x="2451135" y="2438746"/>
                </a:cubicBezTo>
                <a:cubicBezTo>
                  <a:pt x="2421140" y="2438746"/>
                  <a:pt x="2396823" y="2414430"/>
                  <a:pt x="2396823" y="2384435"/>
                </a:cubicBezTo>
                <a:cubicBezTo>
                  <a:pt x="2396823" y="2354441"/>
                  <a:pt x="2421140" y="2330125"/>
                  <a:pt x="2451135" y="2330125"/>
                </a:cubicBezTo>
                <a:close/>
                <a:moveTo>
                  <a:pt x="1857219" y="2305598"/>
                </a:moveTo>
                <a:cubicBezTo>
                  <a:pt x="1901728" y="2305598"/>
                  <a:pt x="1937810" y="2341679"/>
                  <a:pt x="1937810" y="2386187"/>
                </a:cubicBezTo>
                <a:cubicBezTo>
                  <a:pt x="1937810" y="2430695"/>
                  <a:pt x="1901728" y="2466777"/>
                  <a:pt x="1857219" y="2466777"/>
                </a:cubicBezTo>
                <a:cubicBezTo>
                  <a:pt x="1812710" y="2466777"/>
                  <a:pt x="1776628" y="2430695"/>
                  <a:pt x="1776628" y="2386187"/>
                </a:cubicBezTo>
                <a:cubicBezTo>
                  <a:pt x="1776628" y="2341679"/>
                  <a:pt x="1812710" y="2305598"/>
                  <a:pt x="1857219" y="2305598"/>
                </a:cubicBezTo>
                <a:close/>
                <a:moveTo>
                  <a:pt x="1261550" y="2284575"/>
                </a:moveTo>
                <a:cubicBezTo>
                  <a:pt x="1317670" y="2284575"/>
                  <a:pt x="1363164" y="2330069"/>
                  <a:pt x="1363164" y="2386188"/>
                </a:cubicBezTo>
                <a:cubicBezTo>
                  <a:pt x="1363164" y="2442307"/>
                  <a:pt x="1317670" y="2487800"/>
                  <a:pt x="1261550" y="2487800"/>
                </a:cubicBezTo>
                <a:cubicBezTo>
                  <a:pt x="1205430" y="2487800"/>
                  <a:pt x="1159936" y="2442307"/>
                  <a:pt x="1159936" y="2386188"/>
                </a:cubicBezTo>
                <a:cubicBezTo>
                  <a:pt x="1159936" y="2330069"/>
                  <a:pt x="1205430" y="2284575"/>
                  <a:pt x="1261550" y="2284575"/>
                </a:cubicBezTo>
                <a:close/>
                <a:moveTo>
                  <a:pt x="667634" y="2263551"/>
                </a:moveTo>
                <a:cubicBezTo>
                  <a:pt x="734397" y="2263551"/>
                  <a:pt x="788520" y="2317674"/>
                  <a:pt x="788520" y="2384436"/>
                </a:cubicBezTo>
                <a:cubicBezTo>
                  <a:pt x="788520" y="2451197"/>
                  <a:pt x="734397" y="2505320"/>
                  <a:pt x="667634" y="2505320"/>
                </a:cubicBezTo>
                <a:cubicBezTo>
                  <a:pt x="600871" y="2505320"/>
                  <a:pt x="546748" y="2451197"/>
                  <a:pt x="546748" y="2384436"/>
                </a:cubicBezTo>
                <a:cubicBezTo>
                  <a:pt x="546748" y="2317674"/>
                  <a:pt x="600871" y="2263551"/>
                  <a:pt x="667634" y="2263551"/>
                </a:cubicBezTo>
                <a:close/>
                <a:moveTo>
                  <a:pt x="71966" y="2253040"/>
                </a:moveTo>
                <a:cubicBezTo>
                  <a:pt x="144535" y="2253040"/>
                  <a:pt x="203364" y="2312653"/>
                  <a:pt x="203364" y="2386189"/>
                </a:cubicBezTo>
                <a:cubicBezTo>
                  <a:pt x="203364" y="2459725"/>
                  <a:pt x="144535" y="2519336"/>
                  <a:pt x="71966" y="2519336"/>
                </a:cubicBezTo>
                <a:cubicBezTo>
                  <a:pt x="53824" y="2519336"/>
                  <a:pt x="36541" y="2515611"/>
                  <a:pt x="20820" y="2508873"/>
                </a:cubicBezTo>
                <a:lnTo>
                  <a:pt x="0" y="2494649"/>
                </a:lnTo>
                <a:lnTo>
                  <a:pt x="0" y="2277728"/>
                </a:lnTo>
                <a:lnTo>
                  <a:pt x="20820" y="2263504"/>
                </a:lnTo>
                <a:cubicBezTo>
                  <a:pt x="36541" y="2256766"/>
                  <a:pt x="53824" y="2253040"/>
                  <a:pt x="71966" y="2253040"/>
                </a:cubicBezTo>
                <a:close/>
                <a:moveTo>
                  <a:pt x="3048555" y="1783506"/>
                </a:moveTo>
                <a:cubicBezTo>
                  <a:pt x="3052425" y="1783506"/>
                  <a:pt x="3055563" y="1786644"/>
                  <a:pt x="3055563" y="1790514"/>
                </a:cubicBezTo>
                <a:cubicBezTo>
                  <a:pt x="3055563" y="1794384"/>
                  <a:pt x="3052425" y="1797522"/>
                  <a:pt x="3048555" y="1797522"/>
                </a:cubicBezTo>
                <a:cubicBezTo>
                  <a:pt x="3044685" y="1797522"/>
                  <a:pt x="3041547" y="1794384"/>
                  <a:pt x="3041547" y="1790514"/>
                </a:cubicBezTo>
                <a:cubicBezTo>
                  <a:pt x="3041547" y="1786644"/>
                  <a:pt x="3044685" y="1783506"/>
                  <a:pt x="3048555" y="1783506"/>
                </a:cubicBezTo>
                <a:close/>
                <a:moveTo>
                  <a:pt x="2452888" y="1758977"/>
                </a:moveTo>
                <a:cubicBezTo>
                  <a:pt x="2470304" y="1758977"/>
                  <a:pt x="2484423" y="1773096"/>
                  <a:pt x="2484423" y="1790514"/>
                </a:cubicBezTo>
                <a:cubicBezTo>
                  <a:pt x="2484423" y="1807931"/>
                  <a:pt x="2470304" y="1822051"/>
                  <a:pt x="2452888" y="1822051"/>
                </a:cubicBezTo>
                <a:cubicBezTo>
                  <a:pt x="2435471" y="1822051"/>
                  <a:pt x="2421351" y="1807931"/>
                  <a:pt x="2421351" y="1790514"/>
                </a:cubicBezTo>
                <a:cubicBezTo>
                  <a:pt x="2421351" y="1773096"/>
                  <a:pt x="2435471" y="1758977"/>
                  <a:pt x="2452888" y="1758977"/>
                </a:cubicBezTo>
                <a:close/>
                <a:moveTo>
                  <a:pt x="1857218" y="1734450"/>
                </a:moveTo>
                <a:cubicBezTo>
                  <a:pt x="1888181" y="1734450"/>
                  <a:pt x="1913281" y="1758767"/>
                  <a:pt x="1913281" y="1788762"/>
                </a:cubicBezTo>
                <a:cubicBezTo>
                  <a:pt x="1913281" y="1818758"/>
                  <a:pt x="1888181" y="1843074"/>
                  <a:pt x="1857218" y="1843074"/>
                </a:cubicBezTo>
                <a:cubicBezTo>
                  <a:pt x="1826255" y="1843074"/>
                  <a:pt x="1801155" y="1818758"/>
                  <a:pt x="1801155" y="1788762"/>
                </a:cubicBezTo>
                <a:cubicBezTo>
                  <a:pt x="1801155" y="1758767"/>
                  <a:pt x="1826255" y="1734450"/>
                  <a:pt x="1857218" y="1734450"/>
                </a:cubicBezTo>
                <a:close/>
                <a:moveTo>
                  <a:pt x="1261550" y="1716930"/>
                </a:moveTo>
                <a:cubicBezTo>
                  <a:pt x="1302189" y="1716930"/>
                  <a:pt x="1335133" y="1749875"/>
                  <a:pt x="1335133" y="1790514"/>
                </a:cubicBezTo>
                <a:cubicBezTo>
                  <a:pt x="1335133" y="1831154"/>
                  <a:pt x="1302189" y="1864099"/>
                  <a:pt x="1261550" y="1864099"/>
                </a:cubicBezTo>
                <a:cubicBezTo>
                  <a:pt x="1220911" y="1864099"/>
                  <a:pt x="1187967" y="1831154"/>
                  <a:pt x="1187967" y="1790514"/>
                </a:cubicBezTo>
                <a:cubicBezTo>
                  <a:pt x="1187967" y="1749875"/>
                  <a:pt x="1220911" y="1716930"/>
                  <a:pt x="1261550" y="1716930"/>
                </a:cubicBezTo>
                <a:close/>
                <a:moveTo>
                  <a:pt x="667633" y="1699410"/>
                </a:moveTo>
                <a:cubicBezTo>
                  <a:pt x="716980" y="1699410"/>
                  <a:pt x="756983" y="1739413"/>
                  <a:pt x="756983" y="1788762"/>
                </a:cubicBezTo>
                <a:cubicBezTo>
                  <a:pt x="756983" y="1838109"/>
                  <a:pt x="716980" y="1878114"/>
                  <a:pt x="667633" y="1878114"/>
                </a:cubicBezTo>
                <a:cubicBezTo>
                  <a:pt x="618286" y="1878114"/>
                  <a:pt x="578283" y="1838109"/>
                  <a:pt x="578283" y="1788762"/>
                </a:cubicBezTo>
                <a:cubicBezTo>
                  <a:pt x="578283" y="1739413"/>
                  <a:pt x="618286" y="1699410"/>
                  <a:pt x="667633" y="1699410"/>
                </a:cubicBezTo>
                <a:close/>
                <a:moveTo>
                  <a:pt x="71965" y="1688899"/>
                </a:moveTo>
                <a:cubicBezTo>
                  <a:pt x="127117" y="1688899"/>
                  <a:pt x="171827" y="1733609"/>
                  <a:pt x="171827" y="1788763"/>
                </a:cubicBezTo>
                <a:cubicBezTo>
                  <a:pt x="171827" y="1843916"/>
                  <a:pt x="127117" y="1888627"/>
                  <a:pt x="71965" y="1888627"/>
                </a:cubicBezTo>
                <a:cubicBezTo>
                  <a:pt x="44389" y="1888627"/>
                  <a:pt x="19424" y="1877450"/>
                  <a:pt x="1352" y="1859378"/>
                </a:cubicBezTo>
                <a:lnTo>
                  <a:pt x="0" y="1857372"/>
                </a:lnTo>
                <a:lnTo>
                  <a:pt x="0" y="1720154"/>
                </a:lnTo>
                <a:lnTo>
                  <a:pt x="1352" y="1718148"/>
                </a:lnTo>
                <a:cubicBezTo>
                  <a:pt x="19424" y="1700077"/>
                  <a:pt x="44389" y="1688899"/>
                  <a:pt x="71965" y="1688899"/>
                </a:cubicBezTo>
                <a:close/>
                <a:moveTo>
                  <a:pt x="2452887" y="1187828"/>
                </a:moveTo>
                <a:cubicBezTo>
                  <a:pt x="2456757" y="1187828"/>
                  <a:pt x="2459895" y="1190966"/>
                  <a:pt x="2459895" y="1194836"/>
                </a:cubicBezTo>
                <a:cubicBezTo>
                  <a:pt x="2459895" y="1198706"/>
                  <a:pt x="2456757" y="1201844"/>
                  <a:pt x="2452887" y="1201844"/>
                </a:cubicBezTo>
                <a:cubicBezTo>
                  <a:pt x="2449016" y="1201844"/>
                  <a:pt x="2445879" y="1198706"/>
                  <a:pt x="2445879" y="1194836"/>
                </a:cubicBezTo>
                <a:cubicBezTo>
                  <a:pt x="2445879" y="1190966"/>
                  <a:pt x="2449016" y="1187828"/>
                  <a:pt x="2452887" y="1187828"/>
                </a:cubicBezTo>
                <a:close/>
                <a:moveTo>
                  <a:pt x="1857219" y="1166804"/>
                </a:moveTo>
                <a:cubicBezTo>
                  <a:pt x="1872701" y="1166804"/>
                  <a:pt x="1885251" y="1178570"/>
                  <a:pt x="1885251" y="1193084"/>
                </a:cubicBezTo>
                <a:cubicBezTo>
                  <a:pt x="1885251" y="1207599"/>
                  <a:pt x="1872701" y="1219365"/>
                  <a:pt x="1857219" y="1219365"/>
                </a:cubicBezTo>
                <a:cubicBezTo>
                  <a:pt x="1841737" y="1219365"/>
                  <a:pt x="1829187" y="1207599"/>
                  <a:pt x="1829187" y="1193084"/>
                </a:cubicBezTo>
                <a:cubicBezTo>
                  <a:pt x="1829187" y="1178570"/>
                  <a:pt x="1841737" y="1166804"/>
                  <a:pt x="1857219" y="1166804"/>
                </a:cubicBezTo>
                <a:close/>
                <a:moveTo>
                  <a:pt x="1261550" y="1149283"/>
                </a:moveTo>
                <a:cubicBezTo>
                  <a:pt x="1284772" y="1149283"/>
                  <a:pt x="1303597" y="1168893"/>
                  <a:pt x="1303597" y="1193084"/>
                </a:cubicBezTo>
                <a:cubicBezTo>
                  <a:pt x="1303597" y="1217274"/>
                  <a:pt x="1284772" y="1236883"/>
                  <a:pt x="1261550" y="1236883"/>
                </a:cubicBezTo>
                <a:cubicBezTo>
                  <a:pt x="1238328" y="1236883"/>
                  <a:pt x="1219503" y="1217274"/>
                  <a:pt x="1219503" y="1193084"/>
                </a:cubicBezTo>
                <a:cubicBezTo>
                  <a:pt x="1219503" y="1168893"/>
                  <a:pt x="1238328" y="1149283"/>
                  <a:pt x="1261550" y="1149283"/>
                </a:cubicBezTo>
                <a:close/>
                <a:moveTo>
                  <a:pt x="665882" y="1138773"/>
                </a:moveTo>
                <a:cubicBezTo>
                  <a:pt x="696845" y="1138773"/>
                  <a:pt x="721945" y="1163873"/>
                  <a:pt x="721945" y="1194837"/>
                </a:cubicBezTo>
                <a:cubicBezTo>
                  <a:pt x="721945" y="1225800"/>
                  <a:pt x="696845" y="1250901"/>
                  <a:pt x="665882" y="1250901"/>
                </a:cubicBezTo>
                <a:cubicBezTo>
                  <a:pt x="634919" y="1250901"/>
                  <a:pt x="609819" y="1225800"/>
                  <a:pt x="609819" y="1194837"/>
                </a:cubicBezTo>
                <a:cubicBezTo>
                  <a:pt x="609819" y="1163873"/>
                  <a:pt x="634919" y="1138773"/>
                  <a:pt x="665882" y="1138773"/>
                </a:cubicBezTo>
                <a:close/>
                <a:moveTo>
                  <a:pt x="71966" y="1128261"/>
                </a:moveTo>
                <a:cubicBezTo>
                  <a:pt x="107767" y="1128261"/>
                  <a:pt x="136789" y="1157283"/>
                  <a:pt x="136789" y="1193085"/>
                </a:cubicBezTo>
                <a:cubicBezTo>
                  <a:pt x="136789" y="1228886"/>
                  <a:pt x="107767" y="1257908"/>
                  <a:pt x="71966" y="1257908"/>
                </a:cubicBezTo>
                <a:cubicBezTo>
                  <a:pt x="36165" y="1257908"/>
                  <a:pt x="7143" y="1228886"/>
                  <a:pt x="7143" y="1193085"/>
                </a:cubicBezTo>
                <a:cubicBezTo>
                  <a:pt x="7143" y="1157283"/>
                  <a:pt x="36165" y="1128261"/>
                  <a:pt x="71966" y="1128261"/>
                </a:cubicBezTo>
                <a:close/>
                <a:moveTo>
                  <a:pt x="1857218" y="595665"/>
                </a:moveTo>
                <a:cubicBezTo>
                  <a:pt x="1859153" y="595665"/>
                  <a:pt x="1860722" y="597234"/>
                  <a:pt x="1860722" y="599169"/>
                </a:cubicBezTo>
                <a:cubicBezTo>
                  <a:pt x="1860722" y="601104"/>
                  <a:pt x="1859153" y="602673"/>
                  <a:pt x="1857218" y="602673"/>
                </a:cubicBezTo>
                <a:cubicBezTo>
                  <a:pt x="1855283" y="602673"/>
                  <a:pt x="1853714" y="601104"/>
                  <a:pt x="1853714" y="599169"/>
                </a:cubicBezTo>
                <a:cubicBezTo>
                  <a:pt x="1853714" y="597234"/>
                  <a:pt x="1855283" y="595665"/>
                  <a:pt x="1857218" y="595665"/>
                </a:cubicBezTo>
                <a:close/>
                <a:moveTo>
                  <a:pt x="1261550" y="588658"/>
                </a:moveTo>
                <a:cubicBezTo>
                  <a:pt x="1267356" y="588658"/>
                  <a:pt x="1272062" y="593363"/>
                  <a:pt x="1272062" y="599169"/>
                </a:cubicBezTo>
                <a:cubicBezTo>
                  <a:pt x="1272062" y="604975"/>
                  <a:pt x="1267356" y="609681"/>
                  <a:pt x="1261550" y="609681"/>
                </a:cubicBezTo>
                <a:cubicBezTo>
                  <a:pt x="1255744" y="609681"/>
                  <a:pt x="1251038" y="604975"/>
                  <a:pt x="1251038" y="599169"/>
                </a:cubicBezTo>
                <a:cubicBezTo>
                  <a:pt x="1251038" y="593363"/>
                  <a:pt x="1255744" y="588658"/>
                  <a:pt x="1261550" y="588658"/>
                </a:cubicBezTo>
                <a:close/>
                <a:moveTo>
                  <a:pt x="665882" y="574643"/>
                </a:moveTo>
                <a:cubicBezTo>
                  <a:pt x="679428" y="574643"/>
                  <a:pt x="690410" y="585624"/>
                  <a:pt x="690410" y="599171"/>
                </a:cubicBezTo>
                <a:cubicBezTo>
                  <a:pt x="690410" y="612717"/>
                  <a:pt x="679428" y="623699"/>
                  <a:pt x="665882" y="623699"/>
                </a:cubicBezTo>
                <a:cubicBezTo>
                  <a:pt x="652336" y="623699"/>
                  <a:pt x="641354" y="612717"/>
                  <a:pt x="641354" y="599171"/>
                </a:cubicBezTo>
                <a:cubicBezTo>
                  <a:pt x="641354" y="585624"/>
                  <a:pt x="652336" y="574643"/>
                  <a:pt x="665882" y="574643"/>
                </a:cubicBezTo>
                <a:close/>
                <a:moveTo>
                  <a:pt x="71966" y="567635"/>
                </a:moveTo>
                <a:cubicBezTo>
                  <a:pt x="88415" y="567635"/>
                  <a:pt x="101750" y="580970"/>
                  <a:pt x="101750" y="597419"/>
                </a:cubicBezTo>
                <a:cubicBezTo>
                  <a:pt x="101750" y="613868"/>
                  <a:pt x="88415" y="627203"/>
                  <a:pt x="71966" y="627203"/>
                </a:cubicBezTo>
                <a:cubicBezTo>
                  <a:pt x="55517" y="627203"/>
                  <a:pt x="42182" y="613868"/>
                  <a:pt x="42182" y="597419"/>
                </a:cubicBezTo>
                <a:cubicBezTo>
                  <a:pt x="42182" y="580970"/>
                  <a:pt x="55517" y="567635"/>
                  <a:pt x="71966" y="567635"/>
                </a:cubicBezTo>
                <a:close/>
                <a:moveTo>
                  <a:pt x="71965" y="0"/>
                </a:moveTo>
                <a:cubicBezTo>
                  <a:pt x="72932" y="0"/>
                  <a:pt x="73717" y="785"/>
                  <a:pt x="73717" y="1752"/>
                </a:cubicBezTo>
                <a:cubicBezTo>
                  <a:pt x="73717" y="2720"/>
                  <a:pt x="72932" y="3504"/>
                  <a:pt x="71965" y="3504"/>
                </a:cubicBezTo>
                <a:cubicBezTo>
                  <a:pt x="70997" y="3504"/>
                  <a:pt x="70213" y="2720"/>
                  <a:pt x="70213" y="1752"/>
                </a:cubicBezTo>
                <a:cubicBezTo>
                  <a:pt x="70213" y="785"/>
                  <a:pt x="70997" y="0"/>
                  <a:pt x="71965" y="0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221422" y="0"/>
            <a:ext cx="2970577" cy="4142780"/>
          </a:xfrm>
          <a:custGeom>
            <a:avLst/>
            <a:gdLst>
              <a:gd name="connsiteX0" fmla="*/ 2382675 w 2970577"/>
              <a:gd name="connsiteY0" fmla="*/ 4131579 h 4142780"/>
              <a:gd name="connsiteX1" fmla="*/ 2386179 w 2970577"/>
              <a:gd name="connsiteY1" fmla="*/ 4135083 h 4142780"/>
              <a:gd name="connsiteX2" fmla="*/ 2382675 w 2970577"/>
              <a:gd name="connsiteY2" fmla="*/ 4138587 h 4142780"/>
              <a:gd name="connsiteX3" fmla="*/ 2379171 w 2970577"/>
              <a:gd name="connsiteY3" fmla="*/ 4135083 h 4142780"/>
              <a:gd name="connsiteX4" fmla="*/ 2382675 w 2970577"/>
              <a:gd name="connsiteY4" fmla="*/ 4131579 h 4142780"/>
              <a:gd name="connsiteX5" fmla="*/ 2970577 w 2970577"/>
              <a:gd name="connsiteY5" fmla="*/ 4123882 h 4142780"/>
              <a:gd name="connsiteX6" fmla="*/ 2970577 w 2970577"/>
              <a:gd name="connsiteY6" fmla="*/ 4142780 h 4142780"/>
              <a:gd name="connsiteX7" fmla="*/ 2968433 w 2970577"/>
              <a:gd name="connsiteY7" fmla="*/ 4142003 h 4142780"/>
              <a:gd name="connsiteX8" fmla="*/ 2964328 w 2970577"/>
              <a:gd name="connsiteY8" fmla="*/ 4133331 h 4142780"/>
              <a:gd name="connsiteX9" fmla="*/ 2968433 w 2970577"/>
              <a:gd name="connsiteY9" fmla="*/ 4124659 h 4142780"/>
              <a:gd name="connsiteX10" fmla="*/ 1787008 w 2970577"/>
              <a:gd name="connsiteY10" fmla="*/ 3532406 h 4142780"/>
              <a:gd name="connsiteX11" fmla="*/ 1794016 w 2970577"/>
              <a:gd name="connsiteY11" fmla="*/ 3537662 h 4142780"/>
              <a:gd name="connsiteX12" fmla="*/ 1787008 w 2970577"/>
              <a:gd name="connsiteY12" fmla="*/ 3542918 h 4142780"/>
              <a:gd name="connsiteX13" fmla="*/ 1780000 w 2970577"/>
              <a:gd name="connsiteY13" fmla="*/ 3537662 h 4142780"/>
              <a:gd name="connsiteX14" fmla="*/ 1787008 w 2970577"/>
              <a:gd name="connsiteY14" fmla="*/ 3532406 h 4142780"/>
              <a:gd name="connsiteX15" fmla="*/ 2384428 w 2970577"/>
              <a:gd name="connsiteY15" fmla="*/ 3511383 h 4142780"/>
              <a:gd name="connsiteX16" fmla="*/ 2410708 w 2970577"/>
              <a:gd name="connsiteY16" fmla="*/ 3537663 h 4142780"/>
              <a:gd name="connsiteX17" fmla="*/ 2384428 w 2970577"/>
              <a:gd name="connsiteY17" fmla="*/ 3563943 h 4142780"/>
              <a:gd name="connsiteX18" fmla="*/ 2358148 w 2970577"/>
              <a:gd name="connsiteY18" fmla="*/ 3537663 h 4142780"/>
              <a:gd name="connsiteX19" fmla="*/ 2384428 w 2970577"/>
              <a:gd name="connsiteY19" fmla="*/ 3511383 h 4142780"/>
              <a:gd name="connsiteX20" fmla="*/ 2970577 w 2970577"/>
              <a:gd name="connsiteY20" fmla="*/ 3495431 h 4142780"/>
              <a:gd name="connsiteX21" fmla="*/ 2970577 w 2970577"/>
              <a:gd name="connsiteY21" fmla="*/ 3583397 h 4142780"/>
              <a:gd name="connsiteX22" fmla="*/ 2960614 w 2970577"/>
              <a:gd name="connsiteY22" fmla="*/ 3581386 h 4142780"/>
              <a:gd name="connsiteX23" fmla="*/ 2932793 w 2970577"/>
              <a:gd name="connsiteY23" fmla="*/ 3539414 h 4142780"/>
              <a:gd name="connsiteX24" fmla="*/ 2960614 w 2970577"/>
              <a:gd name="connsiteY24" fmla="*/ 3497443 h 4142780"/>
              <a:gd name="connsiteX25" fmla="*/ 1191342 w 2970577"/>
              <a:gd name="connsiteY25" fmla="*/ 2936738 h 4142780"/>
              <a:gd name="connsiteX26" fmla="*/ 1198350 w 2970577"/>
              <a:gd name="connsiteY26" fmla="*/ 2941994 h 4142780"/>
              <a:gd name="connsiteX27" fmla="*/ 1191342 w 2970577"/>
              <a:gd name="connsiteY27" fmla="*/ 2947250 h 4142780"/>
              <a:gd name="connsiteX28" fmla="*/ 1184334 w 2970577"/>
              <a:gd name="connsiteY28" fmla="*/ 2941994 h 4142780"/>
              <a:gd name="connsiteX29" fmla="*/ 1191342 w 2970577"/>
              <a:gd name="connsiteY29" fmla="*/ 2936738 h 4142780"/>
              <a:gd name="connsiteX30" fmla="*/ 1787010 w 2970577"/>
              <a:gd name="connsiteY30" fmla="*/ 2912211 h 4142780"/>
              <a:gd name="connsiteX31" fmla="*/ 1818546 w 2970577"/>
              <a:gd name="connsiteY31" fmla="*/ 2943747 h 4142780"/>
              <a:gd name="connsiteX32" fmla="*/ 1787010 w 2970577"/>
              <a:gd name="connsiteY32" fmla="*/ 2975283 h 4142780"/>
              <a:gd name="connsiteX33" fmla="*/ 1755474 w 2970577"/>
              <a:gd name="connsiteY33" fmla="*/ 2943747 h 4142780"/>
              <a:gd name="connsiteX34" fmla="*/ 1787010 w 2970577"/>
              <a:gd name="connsiteY34" fmla="*/ 2912211 h 4142780"/>
              <a:gd name="connsiteX35" fmla="*/ 2384430 w 2970577"/>
              <a:gd name="connsiteY35" fmla="*/ 2887683 h 4142780"/>
              <a:gd name="connsiteX36" fmla="*/ 2438741 w 2970577"/>
              <a:gd name="connsiteY36" fmla="*/ 2941994 h 4142780"/>
              <a:gd name="connsiteX37" fmla="*/ 2384430 w 2970577"/>
              <a:gd name="connsiteY37" fmla="*/ 2996305 h 4142780"/>
              <a:gd name="connsiteX38" fmla="*/ 2330119 w 2970577"/>
              <a:gd name="connsiteY38" fmla="*/ 2941994 h 4142780"/>
              <a:gd name="connsiteX39" fmla="*/ 2384430 w 2970577"/>
              <a:gd name="connsiteY39" fmla="*/ 2887683 h 4142780"/>
              <a:gd name="connsiteX40" fmla="*/ 2970577 w 2970577"/>
              <a:gd name="connsiteY40" fmla="*/ 2871733 h 4142780"/>
              <a:gd name="connsiteX41" fmla="*/ 2970577 w 2970577"/>
              <a:gd name="connsiteY41" fmla="*/ 3015761 h 4142780"/>
              <a:gd name="connsiteX42" fmla="*/ 2949705 w 2970577"/>
              <a:gd name="connsiteY42" fmla="*/ 3011548 h 4142780"/>
              <a:gd name="connsiteX43" fmla="*/ 2904764 w 2970577"/>
              <a:gd name="connsiteY43" fmla="*/ 2943747 h 4142780"/>
              <a:gd name="connsiteX44" fmla="*/ 2949705 w 2970577"/>
              <a:gd name="connsiteY44" fmla="*/ 2875947 h 4142780"/>
              <a:gd name="connsiteX45" fmla="*/ 595669 w 2970577"/>
              <a:gd name="connsiteY45" fmla="*/ 2344574 h 4142780"/>
              <a:gd name="connsiteX46" fmla="*/ 599172 w 2970577"/>
              <a:gd name="connsiteY46" fmla="*/ 2348078 h 4142780"/>
              <a:gd name="connsiteX47" fmla="*/ 595669 w 2970577"/>
              <a:gd name="connsiteY47" fmla="*/ 2351582 h 4142780"/>
              <a:gd name="connsiteX48" fmla="*/ 592164 w 2970577"/>
              <a:gd name="connsiteY48" fmla="*/ 2348078 h 4142780"/>
              <a:gd name="connsiteX49" fmla="*/ 595669 w 2970577"/>
              <a:gd name="connsiteY49" fmla="*/ 2344574 h 4142780"/>
              <a:gd name="connsiteX50" fmla="*/ 1193096 w 2970577"/>
              <a:gd name="connsiteY50" fmla="*/ 2320046 h 4142780"/>
              <a:gd name="connsiteX51" fmla="*/ 1219376 w 2970577"/>
              <a:gd name="connsiteY51" fmla="*/ 2346326 h 4142780"/>
              <a:gd name="connsiteX52" fmla="*/ 1193096 w 2970577"/>
              <a:gd name="connsiteY52" fmla="*/ 2372606 h 4142780"/>
              <a:gd name="connsiteX53" fmla="*/ 1166816 w 2970577"/>
              <a:gd name="connsiteY53" fmla="*/ 2346326 h 4142780"/>
              <a:gd name="connsiteX54" fmla="*/ 1193096 w 2970577"/>
              <a:gd name="connsiteY54" fmla="*/ 2320046 h 4142780"/>
              <a:gd name="connsiteX55" fmla="*/ 1788764 w 2970577"/>
              <a:gd name="connsiteY55" fmla="*/ 2292015 h 4142780"/>
              <a:gd name="connsiteX56" fmla="*/ 1843075 w 2970577"/>
              <a:gd name="connsiteY56" fmla="*/ 2346326 h 4142780"/>
              <a:gd name="connsiteX57" fmla="*/ 1788764 w 2970577"/>
              <a:gd name="connsiteY57" fmla="*/ 2400637 h 4142780"/>
              <a:gd name="connsiteX58" fmla="*/ 1734453 w 2970577"/>
              <a:gd name="connsiteY58" fmla="*/ 2346326 h 4142780"/>
              <a:gd name="connsiteX59" fmla="*/ 1788764 w 2970577"/>
              <a:gd name="connsiteY59" fmla="*/ 2292015 h 4142780"/>
              <a:gd name="connsiteX60" fmla="*/ 2382681 w 2970577"/>
              <a:gd name="connsiteY60" fmla="*/ 2267487 h 4142780"/>
              <a:gd name="connsiteX61" fmla="*/ 2463272 w 2970577"/>
              <a:gd name="connsiteY61" fmla="*/ 2348078 h 4142780"/>
              <a:gd name="connsiteX62" fmla="*/ 2382681 w 2970577"/>
              <a:gd name="connsiteY62" fmla="*/ 2428669 h 4142780"/>
              <a:gd name="connsiteX63" fmla="*/ 2302090 w 2970577"/>
              <a:gd name="connsiteY63" fmla="*/ 2348078 h 4142780"/>
              <a:gd name="connsiteX64" fmla="*/ 2382681 w 2970577"/>
              <a:gd name="connsiteY64" fmla="*/ 2267487 h 4142780"/>
              <a:gd name="connsiteX65" fmla="*/ 2970577 w 2970577"/>
              <a:gd name="connsiteY65" fmla="*/ 2244556 h 4142780"/>
              <a:gd name="connsiteX66" fmla="*/ 2970577 w 2970577"/>
              <a:gd name="connsiteY66" fmla="*/ 2448096 h 4142780"/>
              <a:gd name="connsiteX67" fmla="*/ 2938795 w 2970577"/>
              <a:gd name="connsiteY67" fmla="*/ 2441569 h 4142780"/>
              <a:gd name="connsiteX68" fmla="*/ 2876734 w 2970577"/>
              <a:gd name="connsiteY68" fmla="*/ 2346326 h 4142780"/>
              <a:gd name="connsiteX69" fmla="*/ 2938795 w 2970577"/>
              <a:gd name="connsiteY69" fmla="*/ 2251083 h 4142780"/>
              <a:gd name="connsiteX70" fmla="*/ 597420 w 2970577"/>
              <a:gd name="connsiteY70" fmla="*/ 1738394 h 4142780"/>
              <a:gd name="connsiteX71" fmla="*/ 609684 w 2970577"/>
              <a:gd name="connsiteY71" fmla="*/ 1750658 h 4142780"/>
              <a:gd name="connsiteX72" fmla="*/ 597420 w 2970577"/>
              <a:gd name="connsiteY72" fmla="*/ 1762922 h 4142780"/>
              <a:gd name="connsiteX73" fmla="*/ 585156 w 2970577"/>
              <a:gd name="connsiteY73" fmla="*/ 1750658 h 4142780"/>
              <a:gd name="connsiteX74" fmla="*/ 597420 w 2970577"/>
              <a:gd name="connsiteY74" fmla="*/ 1738394 h 4142780"/>
              <a:gd name="connsiteX75" fmla="*/ 1191345 w 2970577"/>
              <a:gd name="connsiteY75" fmla="*/ 1710362 h 4142780"/>
              <a:gd name="connsiteX76" fmla="*/ 1233392 w 2970577"/>
              <a:gd name="connsiteY76" fmla="*/ 1752409 h 4142780"/>
              <a:gd name="connsiteX77" fmla="*/ 1191345 w 2970577"/>
              <a:gd name="connsiteY77" fmla="*/ 1794456 h 4142780"/>
              <a:gd name="connsiteX78" fmla="*/ 1149298 w 2970577"/>
              <a:gd name="connsiteY78" fmla="*/ 1752409 h 4142780"/>
              <a:gd name="connsiteX79" fmla="*/ 1191345 w 2970577"/>
              <a:gd name="connsiteY79" fmla="*/ 1710362 h 4142780"/>
              <a:gd name="connsiteX80" fmla="*/ 1787014 w 2970577"/>
              <a:gd name="connsiteY80" fmla="*/ 1675323 h 4142780"/>
              <a:gd name="connsiteX81" fmla="*/ 1860597 w 2970577"/>
              <a:gd name="connsiteY81" fmla="*/ 1750658 h 4142780"/>
              <a:gd name="connsiteX82" fmla="*/ 1787014 w 2970577"/>
              <a:gd name="connsiteY82" fmla="*/ 1825993 h 4142780"/>
              <a:gd name="connsiteX83" fmla="*/ 1713431 w 2970577"/>
              <a:gd name="connsiteY83" fmla="*/ 1750658 h 4142780"/>
              <a:gd name="connsiteX84" fmla="*/ 1787014 w 2970577"/>
              <a:gd name="connsiteY84" fmla="*/ 1675323 h 4142780"/>
              <a:gd name="connsiteX85" fmla="*/ 2382682 w 2970577"/>
              <a:gd name="connsiteY85" fmla="*/ 1647292 h 4142780"/>
              <a:gd name="connsiteX86" fmla="*/ 2484296 w 2970577"/>
              <a:gd name="connsiteY86" fmla="*/ 1750658 h 4142780"/>
              <a:gd name="connsiteX87" fmla="*/ 2382682 w 2970577"/>
              <a:gd name="connsiteY87" fmla="*/ 1854024 h 4142780"/>
              <a:gd name="connsiteX88" fmla="*/ 2281068 w 2970577"/>
              <a:gd name="connsiteY88" fmla="*/ 1750658 h 4142780"/>
              <a:gd name="connsiteX89" fmla="*/ 2382682 w 2970577"/>
              <a:gd name="connsiteY89" fmla="*/ 1647292 h 4142780"/>
              <a:gd name="connsiteX90" fmla="*/ 2970577 w 2970577"/>
              <a:gd name="connsiteY90" fmla="*/ 1624334 h 4142780"/>
              <a:gd name="connsiteX91" fmla="*/ 2970577 w 2970577"/>
              <a:gd name="connsiteY91" fmla="*/ 1880487 h 4142780"/>
              <a:gd name="connsiteX92" fmla="*/ 2927887 w 2970577"/>
              <a:gd name="connsiteY92" fmla="*/ 1871868 h 4142780"/>
              <a:gd name="connsiteX93" fmla="*/ 2848705 w 2970577"/>
              <a:gd name="connsiteY93" fmla="*/ 1752410 h 4142780"/>
              <a:gd name="connsiteX94" fmla="*/ 2927887 w 2970577"/>
              <a:gd name="connsiteY94" fmla="*/ 1632952 h 4142780"/>
              <a:gd name="connsiteX95" fmla="*/ 597421 w 2970577"/>
              <a:gd name="connsiteY95" fmla="*/ 1132214 h 4142780"/>
              <a:gd name="connsiteX96" fmla="*/ 620197 w 2970577"/>
              <a:gd name="connsiteY96" fmla="*/ 1154990 h 4142780"/>
              <a:gd name="connsiteX97" fmla="*/ 597421 w 2970577"/>
              <a:gd name="connsiteY97" fmla="*/ 1177766 h 4142780"/>
              <a:gd name="connsiteX98" fmla="*/ 574645 w 2970577"/>
              <a:gd name="connsiteY98" fmla="*/ 1154990 h 4142780"/>
              <a:gd name="connsiteX99" fmla="*/ 597421 w 2970577"/>
              <a:gd name="connsiteY99" fmla="*/ 1132214 h 4142780"/>
              <a:gd name="connsiteX100" fmla="*/ 1191349 w 2970577"/>
              <a:gd name="connsiteY100" fmla="*/ 1100678 h 4142780"/>
              <a:gd name="connsiteX101" fmla="*/ 1247412 w 2970577"/>
              <a:gd name="connsiteY101" fmla="*/ 1156741 h 4142780"/>
              <a:gd name="connsiteX102" fmla="*/ 1191349 w 2970577"/>
              <a:gd name="connsiteY102" fmla="*/ 1212804 h 4142780"/>
              <a:gd name="connsiteX103" fmla="*/ 1135286 w 2970577"/>
              <a:gd name="connsiteY103" fmla="*/ 1156741 h 4142780"/>
              <a:gd name="connsiteX104" fmla="*/ 1191349 w 2970577"/>
              <a:gd name="connsiteY104" fmla="*/ 1100678 h 4142780"/>
              <a:gd name="connsiteX105" fmla="*/ 1787016 w 2970577"/>
              <a:gd name="connsiteY105" fmla="*/ 1065639 h 4142780"/>
              <a:gd name="connsiteX106" fmla="*/ 1874615 w 2970577"/>
              <a:gd name="connsiteY106" fmla="*/ 1154989 h 4142780"/>
              <a:gd name="connsiteX107" fmla="*/ 1787016 w 2970577"/>
              <a:gd name="connsiteY107" fmla="*/ 1244339 h 4142780"/>
              <a:gd name="connsiteX108" fmla="*/ 1699417 w 2970577"/>
              <a:gd name="connsiteY108" fmla="*/ 1154989 h 4142780"/>
              <a:gd name="connsiteX109" fmla="*/ 1787016 w 2970577"/>
              <a:gd name="connsiteY109" fmla="*/ 1065639 h 4142780"/>
              <a:gd name="connsiteX110" fmla="*/ 2380932 w 2970577"/>
              <a:gd name="connsiteY110" fmla="*/ 1034104 h 4142780"/>
              <a:gd name="connsiteX111" fmla="*/ 2501818 w 2970577"/>
              <a:gd name="connsiteY111" fmla="*/ 1154990 h 4142780"/>
              <a:gd name="connsiteX112" fmla="*/ 2380932 w 2970577"/>
              <a:gd name="connsiteY112" fmla="*/ 1275876 h 4142780"/>
              <a:gd name="connsiteX113" fmla="*/ 2260046 w 2970577"/>
              <a:gd name="connsiteY113" fmla="*/ 1154990 h 4142780"/>
              <a:gd name="connsiteX114" fmla="*/ 2380932 w 2970577"/>
              <a:gd name="connsiteY114" fmla="*/ 1034104 h 4142780"/>
              <a:gd name="connsiteX115" fmla="*/ 2970577 w 2970577"/>
              <a:gd name="connsiteY115" fmla="*/ 1004156 h 4142780"/>
              <a:gd name="connsiteX116" fmla="*/ 2970577 w 2970577"/>
              <a:gd name="connsiteY116" fmla="*/ 1305822 h 4142780"/>
              <a:gd name="connsiteX117" fmla="*/ 2919705 w 2970577"/>
              <a:gd name="connsiteY117" fmla="*/ 1295432 h 4142780"/>
              <a:gd name="connsiteX118" fmla="*/ 2827683 w 2970577"/>
              <a:gd name="connsiteY118" fmla="*/ 1154989 h 4142780"/>
              <a:gd name="connsiteX119" fmla="*/ 2919705 w 2970577"/>
              <a:gd name="connsiteY119" fmla="*/ 1014546 h 4142780"/>
              <a:gd name="connsiteX120" fmla="*/ 1753 w 2970577"/>
              <a:gd name="connsiteY120" fmla="*/ 557569 h 4142780"/>
              <a:gd name="connsiteX121" fmla="*/ 3505 w 2970577"/>
              <a:gd name="connsiteY121" fmla="*/ 559321 h 4142780"/>
              <a:gd name="connsiteX122" fmla="*/ 1753 w 2970577"/>
              <a:gd name="connsiteY122" fmla="*/ 561073 h 4142780"/>
              <a:gd name="connsiteX123" fmla="*/ 0 w 2970577"/>
              <a:gd name="connsiteY123" fmla="*/ 559321 h 4142780"/>
              <a:gd name="connsiteX124" fmla="*/ 1753 w 2970577"/>
              <a:gd name="connsiteY124" fmla="*/ 557569 h 4142780"/>
              <a:gd name="connsiteX125" fmla="*/ 597421 w 2970577"/>
              <a:gd name="connsiteY125" fmla="*/ 529538 h 4142780"/>
              <a:gd name="connsiteX126" fmla="*/ 627205 w 2970577"/>
              <a:gd name="connsiteY126" fmla="*/ 559322 h 4142780"/>
              <a:gd name="connsiteX127" fmla="*/ 597421 w 2970577"/>
              <a:gd name="connsiteY127" fmla="*/ 589106 h 4142780"/>
              <a:gd name="connsiteX128" fmla="*/ 567638 w 2970577"/>
              <a:gd name="connsiteY128" fmla="*/ 559322 h 4142780"/>
              <a:gd name="connsiteX129" fmla="*/ 597421 w 2970577"/>
              <a:gd name="connsiteY129" fmla="*/ 529538 h 4142780"/>
              <a:gd name="connsiteX130" fmla="*/ 1193103 w 2970577"/>
              <a:gd name="connsiteY130" fmla="*/ 494498 h 4142780"/>
              <a:gd name="connsiteX131" fmla="*/ 1257926 w 2970577"/>
              <a:gd name="connsiteY131" fmla="*/ 559321 h 4142780"/>
              <a:gd name="connsiteX132" fmla="*/ 1193103 w 2970577"/>
              <a:gd name="connsiteY132" fmla="*/ 624144 h 4142780"/>
              <a:gd name="connsiteX133" fmla="*/ 1128280 w 2970577"/>
              <a:gd name="connsiteY133" fmla="*/ 559321 h 4142780"/>
              <a:gd name="connsiteX134" fmla="*/ 1193103 w 2970577"/>
              <a:gd name="connsiteY134" fmla="*/ 494498 h 4142780"/>
              <a:gd name="connsiteX135" fmla="*/ 1788771 w 2970577"/>
              <a:gd name="connsiteY135" fmla="*/ 462963 h 4142780"/>
              <a:gd name="connsiteX136" fmla="*/ 1888633 w 2970577"/>
              <a:gd name="connsiteY136" fmla="*/ 561073 h 4142780"/>
              <a:gd name="connsiteX137" fmla="*/ 1788771 w 2970577"/>
              <a:gd name="connsiteY137" fmla="*/ 659183 h 4142780"/>
              <a:gd name="connsiteX138" fmla="*/ 1688909 w 2970577"/>
              <a:gd name="connsiteY138" fmla="*/ 561073 h 4142780"/>
              <a:gd name="connsiteX139" fmla="*/ 1788771 w 2970577"/>
              <a:gd name="connsiteY139" fmla="*/ 462963 h 4142780"/>
              <a:gd name="connsiteX140" fmla="*/ 2382688 w 2970577"/>
              <a:gd name="connsiteY140" fmla="*/ 427924 h 4142780"/>
              <a:gd name="connsiteX141" fmla="*/ 2515838 w 2970577"/>
              <a:gd name="connsiteY141" fmla="*/ 559322 h 4142780"/>
              <a:gd name="connsiteX142" fmla="*/ 2382688 w 2970577"/>
              <a:gd name="connsiteY142" fmla="*/ 690720 h 4142780"/>
              <a:gd name="connsiteX143" fmla="*/ 2249538 w 2970577"/>
              <a:gd name="connsiteY143" fmla="*/ 559322 h 4142780"/>
              <a:gd name="connsiteX144" fmla="*/ 2382688 w 2970577"/>
              <a:gd name="connsiteY144" fmla="*/ 427924 h 4142780"/>
              <a:gd name="connsiteX145" fmla="*/ 2970577 w 2970577"/>
              <a:gd name="connsiteY145" fmla="*/ 394101 h 4142780"/>
              <a:gd name="connsiteX146" fmla="*/ 2970577 w 2970577"/>
              <a:gd name="connsiteY146" fmla="*/ 724541 h 4142780"/>
              <a:gd name="connsiteX147" fmla="*/ 2911819 w 2970577"/>
              <a:gd name="connsiteY147" fmla="*/ 712679 h 4142780"/>
              <a:gd name="connsiteX148" fmla="*/ 2810167 w 2970577"/>
              <a:gd name="connsiteY148" fmla="*/ 559321 h 4142780"/>
              <a:gd name="connsiteX149" fmla="*/ 2911819 w 2970577"/>
              <a:gd name="connsiteY149" fmla="*/ 405964 h 4142780"/>
              <a:gd name="connsiteX150" fmla="*/ 2811895 w 2970577"/>
              <a:gd name="connsiteY150" fmla="*/ 0 h 4142780"/>
              <a:gd name="connsiteX151" fmla="*/ 2970577 w 2970577"/>
              <a:gd name="connsiteY151" fmla="*/ 0 h 4142780"/>
              <a:gd name="connsiteX152" fmla="*/ 2970577 w 2970577"/>
              <a:gd name="connsiteY152" fmla="*/ 135527 h 4142780"/>
              <a:gd name="connsiteX153" fmla="*/ 2911527 w 2970577"/>
              <a:gd name="connsiteY153" fmla="*/ 123606 h 4142780"/>
              <a:gd name="connsiteX154" fmla="*/ 2814384 w 2970577"/>
              <a:gd name="connsiteY154" fmla="*/ 16461 h 4142780"/>
              <a:gd name="connsiteX155" fmla="*/ 2253281 w 2970577"/>
              <a:gd name="connsiteY155" fmla="*/ 0 h 4142780"/>
              <a:gd name="connsiteX156" fmla="*/ 2512099 w 2970577"/>
              <a:gd name="connsiteY156" fmla="*/ 0 h 4142780"/>
              <a:gd name="connsiteX157" fmla="*/ 2508605 w 2970577"/>
              <a:gd name="connsiteY157" fmla="*/ 17528 h 4142780"/>
              <a:gd name="connsiteX158" fmla="*/ 2382690 w 2970577"/>
              <a:gd name="connsiteY158" fmla="*/ 102060 h 4142780"/>
              <a:gd name="connsiteX159" fmla="*/ 2256775 w 2970577"/>
              <a:gd name="connsiteY159" fmla="*/ 17528 h 4142780"/>
              <a:gd name="connsiteX160" fmla="*/ 1692621 w 2970577"/>
              <a:gd name="connsiteY160" fmla="*/ 0 h 4142780"/>
              <a:gd name="connsiteX161" fmla="*/ 1881421 w 2970577"/>
              <a:gd name="connsiteY161" fmla="*/ 0 h 4142780"/>
              <a:gd name="connsiteX162" fmla="*/ 1880650 w 2970577"/>
              <a:gd name="connsiteY162" fmla="*/ 3888 h 4142780"/>
              <a:gd name="connsiteX163" fmla="*/ 1787021 w 2970577"/>
              <a:gd name="connsiteY163" fmla="*/ 67019 h 4142780"/>
              <a:gd name="connsiteX164" fmla="*/ 1693392 w 2970577"/>
              <a:gd name="connsiteY164" fmla="*/ 3888 h 4142780"/>
              <a:gd name="connsiteX165" fmla="*/ 1139824 w 2970577"/>
              <a:gd name="connsiteY165" fmla="*/ 0 h 4142780"/>
              <a:gd name="connsiteX166" fmla="*/ 1246377 w 2970577"/>
              <a:gd name="connsiteY166" fmla="*/ 0 h 4142780"/>
              <a:gd name="connsiteX167" fmla="*/ 1241420 w 2970577"/>
              <a:gd name="connsiteY167" fmla="*/ 11968 h 4142780"/>
              <a:gd name="connsiteX168" fmla="*/ 1193105 w 2970577"/>
              <a:gd name="connsiteY168" fmla="*/ 31980 h 4142780"/>
              <a:gd name="connsiteX169" fmla="*/ 1144783 w 2970577"/>
              <a:gd name="connsiteY169" fmla="*/ 11968 h 4142780"/>
            </a:gdLst>
            <a:ahLst/>
            <a:cxnLst/>
            <a:rect l="l" t="t" r="r" b="b"/>
            <a:pathLst>
              <a:path w="2970577" h="4142780">
                <a:moveTo>
                  <a:pt x="2382675" y="4131579"/>
                </a:moveTo>
                <a:cubicBezTo>
                  <a:pt x="2384610" y="4131579"/>
                  <a:pt x="2386179" y="4133148"/>
                  <a:pt x="2386179" y="4135083"/>
                </a:cubicBezTo>
                <a:cubicBezTo>
                  <a:pt x="2386179" y="4137018"/>
                  <a:pt x="2384610" y="4138587"/>
                  <a:pt x="2382675" y="4138587"/>
                </a:cubicBezTo>
                <a:cubicBezTo>
                  <a:pt x="2380740" y="4138587"/>
                  <a:pt x="2379171" y="4137018"/>
                  <a:pt x="2379171" y="4135083"/>
                </a:cubicBezTo>
                <a:cubicBezTo>
                  <a:pt x="2379171" y="4133148"/>
                  <a:pt x="2380740" y="4131579"/>
                  <a:pt x="2382675" y="4131579"/>
                </a:cubicBezTo>
                <a:close/>
                <a:moveTo>
                  <a:pt x="2970577" y="4123882"/>
                </a:moveTo>
                <a:lnTo>
                  <a:pt x="2970577" y="4142780"/>
                </a:lnTo>
                <a:lnTo>
                  <a:pt x="2968433" y="4142003"/>
                </a:lnTo>
                <a:cubicBezTo>
                  <a:pt x="2965897" y="4139784"/>
                  <a:pt x="2964328" y="4136718"/>
                  <a:pt x="2964328" y="4133331"/>
                </a:cubicBezTo>
                <a:cubicBezTo>
                  <a:pt x="2964328" y="4129945"/>
                  <a:pt x="2965897" y="4126879"/>
                  <a:pt x="2968433" y="4124659"/>
                </a:cubicBezTo>
                <a:close/>
                <a:moveTo>
                  <a:pt x="1787008" y="3532406"/>
                </a:moveTo>
                <a:cubicBezTo>
                  <a:pt x="1790878" y="3532406"/>
                  <a:pt x="1794016" y="3534759"/>
                  <a:pt x="1794016" y="3537662"/>
                </a:cubicBezTo>
                <a:cubicBezTo>
                  <a:pt x="1794016" y="3540565"/>
                  <a:pt x="1790878" y="3542918"/>
                  <a:pt x="1787008" y="3542918"/>
                </a:cubicBezTo>
                <a:cubicBezTo>
                  <a:pt x="1783138" y="3542918"/>
                  <a:pt x="1780000" y="3540565"/>
                  <a:pt x="1780000" y="3537662"/>
                </a:cubicBezTo>
                <a:cubicBezTo>
                  <a:pt x="1780000" y="3534759"/>
                  <a:pt x="1783138" y="3532406"/>
                  <a:pt x="1787008" y="3532406"/>
                </a:cubicBezTo>
                <a:close/>
                <a:moveTo>
                  <a:pt x="2384428" y="3511383"/>
                </a:moveTo>
                <a:cubicBezTo>
                  <a:pt x="2398942" y="3511383"/>
                  <a:pt x="2410708" y="3523149"/>
                  <a:pt x="2410708" y="3537663"/>
                </a:cubicBezTo>
                <a:cubicBezTo>
                  <a:pt x="2410708" y="3552177"/>
                  <a:pt x="2398942" y="3563943"/>
                  <a:pt x="2384428" y="3563943"/>
                </a:cubicBezTo>
                <a:cubicBezTo>
                  <a:pt x="2369914" y="3563943"/>
                  <a:pt x="2358148" y="3552177"/>
                  <a:pt x="2358148" y="3537663"/>
                </a:cubicBezTo>
                <a:cubicBezTo>
                  <a:pt x="2358148" y="3523149"/>
                  <a:pt x="2369914" y="3511383"/>
                  <a:pt x="2384428" y="3511383"/>
                </a:cubicBezTo>
                <a:close/>
                <a:moveTo>
                  <a:pt x="2970577" y="3495431"/>
                </a:moveTo>
                <a:lnTo>
                  <a:pt x="2970577" y="3583397"/>
                </a:lnTo>
                <a:lnTo>
                  <a:pt x="2960614" y="3581386"/>
                </a:lnTo>
                <a:cubicBezTo>
                  <a:pt x="2944265" y="3574471"/>
                  <a:pt x="2932793" y="3558282"/>
                  <a:pt x="2932793" y="3539414"/>
                </a:cubicBezTo>
                <a:cubicBezTo>
                  <a:pt x="2932793" y="3520547"/>
                  <a:pt x="2944265" y="3504358"/>
                  <a:pt x="2960614" y="3497443"/>
                </a:cubicBezTo>
                <a:close/>
                <a:moveTo>
                  <a:pt x="1191342" y="2936738"/>
                </a:moveTo>
                <a:cubicBezTo>
                  <a:pt x="1195212" y="2936738"/>
                  <a:pt x="1198350" y="2939091"/>
                  <a:pt x="1198350" y="2941994"/>
                </a:cubicBezTo>
                <a:cubicBezTo>
                  <a:pt x="1198350" y="2944897"/>
                  <a:pt x="1195212" y="2947250"/>
                  <a:pt x="1191342" y="2947250"/>
                </a:cubicBezTo>
                <a:cubicBezTo>
                  <a:pt x="1187472" y="2947250"/>
                  <a:pt x="1184334" y="2944897"/>
                  <a:pt x="1184334" y="2941994"/>
                </a:cubicBezTo>
                <a:cubicBezTo>
                  <a:pt x="1184334" y="2939091"/>
                  <a:pt x="1187472" y="2936738"/>
                  <a:pt x="1191342" y="2936738"/>
                </a:cubicBezTo>
                <a:close/>
                <a:moveTo>
                  <a:pt x="1787010" y="2912211"/>
                </a:moveTo>
                <a:cubicBezTo>
                  <a:pt x="1804427" y="2912211"/>
                  <a:pt x="1818546" y="2926330"/>
                  <a:pt x="1818546" y="2943747"/>
                </a:cubicBezTo>
                <a:cubicBezTo>
                  <a:pt x="1818546" y="2961164"/>
                  <a:pt x="1804427" y="2975283"/>
                  <a:pt x="1787010" y="2975283"/>
                </a:cubicBezTo>
                <a:cubicBezTo>
                  <a:pt x="1769593" y="2975283"/>
                  <a:pt x="1755474" y="2961164"/>
                  <a:pt x="1755474" y="2943747"/>
                </a:cubicBezTo>
                <a:cubicBezTo>
                  <a:pt x="1755474" y="2926330"/>
                  <a:pt x="1769593" y="2912211"/>
                  <a:pt x="1787010" y="2912211"/>
                </a:cubicBezTo>
                <a:close/>
                <a:moveTo>
                  <a:pt x="2384430" y="2887683"/>
                </a:moveTo>
                <a:cubicBezTo>
                  <a:pt x="2414425" y="2887683"/>
                  <a:pt x="2438741" y="2911999"/>
                  <a:pt x="2438741" y="2941994"/>
                </a:cubicBezTo>
                <a:cubicBezTo>
                  <a:pt x="2438741" y="2971989"/>
                  <a:pt x="2414425" y="2996305"/>
                  <a:pt x="2384430" y="2996305"/>
                </a:cubicBezTo>
                <a:cubicBezTo>
                  <a:pt x="2354435" y="2996305"/>
                  <a:pt x="2330119" y="2971989"/>
                  <a:pt x="2330119" y="2941994"/>
                </a:cubicBezTo>
                <a:cubicBezTo>
                  <a:pt x="2330119" y="2911999"/>
                  <a:pt x="2354435" y="2887683"/>
                  <a:pt x="2384430" y="2887683"/>
                </a:cubicBezTo>
                <a:close/>
                <a:moveTo>
                  <a:pt x="2970577" y="2871733"/>
                </a:moveTo>
                <a:lnTo>
                  <a:pt x="2970577" y="3015761"/>
                </a:lnTo>
                <a:lnTo>
                  <a:pt x="2949705" y="3011548"/>
                </a:lnTo>
                <a:cubicBezTo>
                  <a:pt x="2923295" y="3000377"/>
                  <a:pt x="2904764" y="2974226"/>
                  <a:pt x="2904764" y="2943747"/>
                </a:cubicBezTo>
                <a:cubicBezTo>
                  <a:pt x="2904764" y="2913268"/>
                  <a:pt x="2923295" y="2887117"/>
                  <a:pt x="2949705" y="2875947"/>
                </a:cubicBezTo>
                <a:close/>
                <a:moveTo>
                  <a:pt x="595669" y="2344574"/>
                </a:moveTo>
                <a:cubicBezTo>
                  <a:pt x="597604" y="2344574"/>
                  <a:pt x="599172" y="2346143"/>
                  <a:pt x="599172" y="2348078"/>
                </a:cubicBezTo>
                <a:cubicBezTo>
                  <a:pt x="599172" y="2350013"/>
                  <a:pt x="597604" y="2351582"/>
                  <a:pt x="595669" y="2351582"/>
                </a:cubicBezTo>
                <a:cubicBezTo>
                  <a:pt x="593734" y="2351582"/>
                  <a:pt x="592164" y="2350013"/>
                  <a:pt x="592164" y="2348078"/>
                </a:cubicBezTo>
                <a:cubicBezTo>
                  <a:pt x="592164" y="2346143"/>
                  <a:pt x="593734" y="2344574"/>
                  <a:pt x="595669" y="2344574"/>
                </a:cubicBezTo>
                <a:close/>
                <a:moveTo>
                  <a:pt x="1193096" y="2320046"/>
                </a:moveTo>
                <a:cubicBezTo>
                  <a:pt x="1207610" y="2320046"/>
                  <a:pt x="1219376" y="2331812"/>
                  <a:pt x="1219376" y="2346326"/>
                </a:cubicBezTo>
                <a:cubicBezTo>
                  <a:pt x="1219376" y="2360840"/>
                  <a:pt x="1207610" y="2372606"/>
                  <a:pt x="1193096" y="2372606"/>
                </a:cubicBezTo>
                <a:cubicBezTo>
                  <a:pt x="1178582" y="2372606"/>
                  <a:pt x="1166816" y="2360840"/>
                  <a:pt x="1166816" y="2346326"/>
                </a:cubicBezTo>
                <a:cubicBezTo>
                  <a:pt x="1166816" y="2331812"/>
                  <a:pt x="1178582" y="2320046"/>
                  <a:pt x="1193096" y="2320046"/>
                </a:cubicBezTo>
                <a:close/>
                <a:moveTo>
                  <a:pt x="1788764" y="2292015"/>
                </a:moveTo>
                <a:cubicBezTo>
                  <a:pt x="1818759" y="2292015"/>
                  <a:pt x="1843075" y="2316331"/>
                  <a:pt x="1843075" y="2346326"/>
                </a:cubicBezTo>
                <a:cubicBezTo>
                  <a:pt x="1843075" y="2376321"/>
                  <a:pt x="1818759" y="2400637"/>
                  <a:pt x="1788764" y="2400637"/>
                </a:cubicBezTo>
                <a:cubicBezTo>
                  <a:pt x="1758769" y="2400637"/>
                  <a:pt x="1734453" y="2376321"/>
                  <a:pt x="1734453" y="2346326"/>
                </a:cubicBezTo>
                <a:cubicBezTo>
                  <a:pt x="1734453" y="2316331"/>
                  <a:pt x="1758769" y="2292015"/>
                  <a:pt x="1788764" y="2292015"/>
                </a:cubicBezTo>
                <a:close/>
                <a:moveTo>
                  <a:pt x="2382681" y="2267487"/>
                </a:moveTo>
                <a:cubicBezTo>
                  <a:pt x="2427190" y="2267487"/>
                  <a:pt x="2463272" y="2303569"/>
                  <a:pt x="2463272" y="2348078"/>
                </a:cubicBezTo>
                <a:cubicBezTo>
                  <a:pt x="2463272" y="2392587"/>
                  <a:pt x="2427190" y="2428669"/>
                  <a:pt x="2382681" y="2428669"/>
                </a:cubicBezTo>
                <a:cubicBezTo>
                  <a:pt x="2338172" y="2428669"/>
                  <a:pt x="2302090" y="2392587"/>
                  <a:pt x="2302090" y="2348078"/>
                </a:cubicBezTo>
                <a:cubicBezTo>
                  <a:pt x="2302090" y="2303569"/>
                  <a:pt x="2338172" y="2267487"/>
                  <a:pt x="2382681" y="2267487"/>
                </a:cubicBezTo>
                <a:close/>
                <a:moveTo>
                  <a:pt x="2970577" y="2244556"/>
                </a:moveTo>
                <a:lnTo>
                  <a:pt x="2970577" y="2448096"/>
                </a:lnTo>
                <a:lnTo>
                  <a:pt x="2938795" y="2441569"/>
                </a:lnTo>
                <a:cubicBezTo>
                  <a:pt x="2902324" y="2425877"/>
                  <a:pt x="2876734" y="2389141"/>
                  <a:pt x="2876734" y="2346326"/>
                </a:cubicBezTo>
                <a:cubicBezTo>
                  <a:pt x="2876734" y="2303511"/>
                  <a:pt x="2902324" y="2266775"/>
                  <a:pt x="2938795" y="2251083"/>
                </a:cubicBezTo>
                <a:close/>
                <a:moveTo>
                  <a:pt x="597420" y="1738394"/>
                </a:moveTo>
                <a:cubicBezTo>
                  <a:pt x="604193" y="1738394"/>
                  <a:pt x="609684" y="1743885"/>
                  <a:pt x="609684" y="1750658"/>
                </a:cubicBezTo>
                <a:cubicBezTo>
                  <a:pt x="609684" y="1757431"/>
                  <a:pt x="604193" y="1762922"/>
                  <a:pt x="597420" y="1762922"/>
                </a:cubicBezTo>
                <a:cubicBezTo>
                  <a:pt x="590647" y="1762922"/>
                  <a:pt x="585156" y="1757431"/>
                  <a:pt x="585156" y="1750658"/>
                </a:cubicBezTo>
                <a:cubicBezTo>
                  <a:pt x="585156" y="1743885"/>
                  <a:pt x="590647" y="1738394"/>
                  <a:pt x="597420" y="1738394"/>
                </a:cubicBezTo>
                <a:close/>
                <a:moveTo>
                  <a:pt x="1191345" y="1710362"/>
                </a:moveTo>
                <a:cubicBezTo>
                  <a:pt x="1214567" y="1710362"/>
                  <a:pt x="1233392" y="1729187"/>
                  <a:pt x="1233392" y="1752409"/>
                </a:cubicBezTo>
                <a:cubicBezTo>
                  <a:pt x="1233392" y="1775631"/>
                  <a:pt x="1214567" y="1794456"/>
                  <a:pt x="1191345" y="1794456"/>
                </a:cubicBezTo>
                <a:cubicBezTo>
                  <a:pt x="1168123" y="1794456"/>
                  <a:pt x="1149298" y="1775631"/>
                  <a:pt x="1149298" y="1752409"/>
                </a:cubicBezTo>
                <a:cubicBezTo>
                  <a:pt x="1149298" y="1729187"/>
                  <a:pt x="1168123" y="1710362"/>
                  <a:pt x="1191345" y="1710362"/>
                </a:cubicBezTo>
                <a:close/>
                <a:moveTo>
                  <a:pt x="1787014" y="1675323"/>
                </a:moveTo>
                <a:cubicBezTo>
                  <a:pt x="1827653" y="1675323"/>
                  <a:pt x="1860597" y="1709052"/>
                  <a:pt x="1860597" y="1750658"/>
                </a:cubicBezTo>
                <a:cubicBezTo>
                  <a:pt x="1860597" y="1792264"/>
                  <a:pt x="1827653" y="1825993"/>
                  <a:pt x="1787014" y="1825993"/>
                </a:cubicBezTo>
                <a:cubicBezTo>
                  <a:pt x="1746375" y="1825993"/>
                  <a:pt x="1713431" y="1792264"/>
                  <a:pt x="1713431" y="1750658"/>
                </a:cubicBezTo>
                <a:cubicBezTo>
                  <a:pt x="1713431" y="1709052"/>
                  <a:pt x="1746375" y="1675323"/>
                  <a:pt x="1787014" y="1675323"/>
                </a:cubicBezTo>
                <a:close/>
                <a:moveTo>
                  <a:pt x="2382682" y="1647292"/>
                </a:moveTo>
                <a:cubicBezTo>
                  <a:pt x="2438802" y="1647292"/>
                  <a:pt x="2484296" y="1693571"/>
                  <a:pt x="2484296" y="1750658"/>
                </a:cubicBezTo>
                <a:cubicBezTo>
                  <a:pt x="2484296" y="1807745"/>
                  <a:pt x="2438802" y="1854024"/>
                  <a:pt x="2382682" y="1854024"/>
                </a:cubicBezTo>
                <a:cubicBezTo>
                  <a:pt x="2326562" y="1854024"/>
                  <a:pt x="2281068" y="1807745"/>
                  <a:pt x="2281068" y="1750658"/>
                </a:cubicBezTo>
                <a:cubicBezTo>
                  <a:pt x="2281068" y="1693571"/>
                  <a:pt x="2326562" y="1647292"/>
                  <a:pt x="2382682" y="1647292"/>
                </a:cubicBezTo>
                <a:close/>
                <a:moveTo>
                  <a:pt x="2970577" y="1624334"/>
                </a:moveTo>
                <a:lnTo>
                  <a:pt x="2970577" y="1880487"/>
                </a:lnTo>
                <a:lnTo>
                  <a:pt x="2927887" y="1871868"/>
                </a:lnTo>
                <a:cubicBezTo>
                  <a:pt x="2881355" y="1852187"/>
                  <a:pt x="2848705" y="1806112"/>
                  <a:pt x="2848705" y="1752410"/>
                </a:cubicBezTo>
                <a:cubicBezTo>
                  <a:pt x="2848705" y="1698709"/>
                  <a:pt x="2881355" y="1652634"/>
                  <a:pt x="2927887" y="1632952"/>
                </a:cubicBezTo>
                <a:close/>
                <a:moveTo>
                  <a:pt x="597421" y="1132214"/>
                </a:moveTo>
                <a:cubicBezTo>
                  <a:pt x="610000" y="1132214"/>
                  <a:pt x="620197" y="1142411"/>
                  <a:pt x="620197" y="1154990"/>
                </a:cubicBezTo>
                <a:cubicBezTo>
                  <a:pt x="620197" y="1167569"/>
                  <a:pt x="610000" y="1177766"/>
                  <a:pt x="597421" y="1177766"/>
                </a:cubicBezTo>
                <a:cubicBezTo>
                  <a:pt x="584842" y="1177766"/>
                  <a:pt x="574645" y="1167569"/>
                  <a:pt x="574645" y="1154990"/>
                </a:cubicBezTo>
                <a:cubicBezTo>
                  <a:pt x="574645" y="1142411"/>
                  <a:pt x="584842" y="1132214"/>
                  <a:pt x="597421" y="1132214"/>
                </a:cubicBezTo>
                <a:close/>
                <a:moveTo>
                  <a:pt x="1191349" y="1100678"/>
                </a:moveTo>
                <a:cubicBezTo>
                  <a:pt x="1222312" y="1100678"/>
                  <a:pt x="1247412" y="1125778"/>
                  <a:pt x="1247412" y="1156741"/>
                </a:cubicBezTo>
                <a:cubicBezTo>
                  <a:pt x="1247412" y="1187704"/>
                  <a:pt x="1222312" y="1212804"/>
                  <a:pt x="1191349" y="1212804"/>
                </a:cubicBezTo>
                <a:cubicBezTo>
                  <a:pt x="1160386" y="1212804"/>
                  <a:pt x="1135286" y="1187704"/>
                  <a:pt x="1135286" y="1156741"/>
                </a:cubicBezTo>
                <a:cubicBezTo>
                  <a:pt x="1135286" y="1125778"/>
                  <a:pt x="1160386" y="1100678"/>
                  <a:pt x="1191349" y="1100678"/>
                </a:cubicBezTo>
                <a:close/>
                <a:moveTo>
                  <a:pt x="1787016" y="1065639"/>
                </a:moveTo>
                <a:cubicBezTo>
                  <a:pt x="1835396" y="1065639"/>
                  <a:pt x="1874615" y="1105642"/>
                  <a:pt x="1874615" y="1154989"/>
                </a:cubicBezTo>
                <a:cubicBezTo>
                  <a:pt x="1874615" y="1204336"/>
                  <a:pt x="1835396" y="1244339"/>
                  <a:pt x="1787016" y="1244339"/>
                </a:cubicBezTo>
                <a:cubicBezTo>
                  <a:pt x="1738636" y="1244339"/>
                  <a:pt x="1699417" y="1204336"/>
                  <a:pt x="1699417" y="1154989"/>
                </a:cubicBezTo>
                <a:cubicBezTo>
                  <a:pt x="1699417" y="1105642"/>
                  <a:pt x="1738636" y="1065639"/>
                  <a:pt x="1787016" y="1065639"/>
                </a:cubicBezTo>
                <a:close/>
                <a:moveTo>
                  <a:pt x="2380932" y="1034104"/>
                </a:moveTo>
                <a:cubicBezTo>
                  <a:pt x="2447695" y="1034104"/>
                  <a:pt x="2501818" y="1088227"/>
                  <a:pt x="2501818" y="1154990"/>
                </a:cubicBezTo>
                <a:cubicBezTo>
                  <a:pt x="2501818" y="1221753"/>
                  <a:pt x="2447695" y="1275876"/>
                  <a:pt x="2380932" y="1275876"/>
                </a:cubicBezTo>
                <a:cubicBezTo>
                  <a:pt x="2314169" y="1275876"/>
                  <a:pt x="2260046" y="1221753"/>
                  <a:pt x="2260046" y="1154990"/>
                </a:cubicBezTo>
                <a:cubicBezTo>
                  <a:pt x="2260046" y="1088227"/>
                  <a:pt x="2314169" y="1034104"/>
                  <a:pt x="2380932" y="1034104"/>
                </a:cubicBezTo>
                <a:close/>
                <a:moveTo>
                  <a:pt x="2970577" y="1004156"/>
                </a:moveTo>
                <a:lnTo>
                  <a:pt x="2970577" y="1305822"/>
                </a:lnTo>
                <a:lnTo>
                  <a:pt x="2919705" y="1295432"/>
                </a:lnTo>
                <a:cubicBezTo>
                  <a:pt x="2865628" y="1272293"/>
                  <a:pt x="2827683" y="1218124"/>
                  <a:pt x="2827683" y="1154989"/>
                </a:cubicBezTo>
                <a:cubicBezTo>
                  <a:pt x="2827683" y="1091854"/>
                  <a:pt x="2865628" y="1037685"/>
                  <a:pt x="2919705" y="1014546"/>
                </a:cubicBezTo>
                <a:close/>
                <a:moveTo>
                  <a:pt x="1753" y="557569"/>
                </a:moveTo>
                <a:cubicBezTo>
                  <a:pt x="2721" y="557569"/>
                  <a:pt x="3505" y="558353"/>
                  <a:pt x="3505" y="559321"/>
                </a:cubicBezTo>
                <a:cubicBezTo>
                  <a:pt x="3505" y="560288"/>
                  <a:pt x="2721" y="561073"/>
                  <a:pt x="1753" y="561073"/>
                </a:cubicBezTo>
                <a:cubicBezTo>
                  <a:pt x="786" y="561073"/>
                  <a:pt x="0" y="560288"/>
                  <a:pt x="0" y="559321"/>
                </a:cubicBezTo>
                <a:cubicBezTo>
                  <a:pt x="0" y="558353"/>
                  <a:pt x="786" y="557569"/>
                  <a:pt x="1753" y="557569"/>
                </a:cubicBezTo>
                <a:close/>
                <a:moveTo>
                  <a:pt x="597421" y="529538"/>
                </a:moveTo>
                <a:cubicBezTo>
                  <a:pt x="613870" y="529538"/>
                  <a:pt x="627205" y="542873"/>
                  <a:pt x="627205" y="559322"/>
                </a:cubicBezTo>
                <a:cubicBezTo>
                  <a:pt x="627205" y="575771"/>
                  <a:pt x="613870" y="589106"/>
                  <a:pt x="597421" y="589106"/>
                </a:cubicBezTo>
                <a:cubicBezTo>
                  <a:pt x="580972" y="589106"/>
                  <a:pt x="567638" y="575771"/>
                  <a:pt x="567638" y="559322"/>
                </a:cubicBezTo>
                <a:cubicBezTo>
                  <a:pt x="567638" y="542873"/>
                  <a:pt x="580972" y="529538"/>
                  <a:pt x="597421" y="529538"/>
                </a:cubicBezTo>
                <a:close/>
                <a:moveTo>
                  <a:pt x="1193103" y="494498"/>
                </a:moveTo>
                <a:cubicBezTo>
                  <a:pt x="1228904" y="494498"/>
                  <a:pt x="1257926" y="523520"/>
                  <a:pt x="1257926" y="559321"/>
                </a:cubicBezTo>
                <a:cubicBezTo>
                  <a:pt x="1257926" y="595122"/>
                  <a:pt x="1228904" y="624144"/>
                  <a:pt x="1193103" y="624144"/>
                </a:cubicBezTo>
                <a:cubicBezTo>
                  <a:pt x="1157302" y="624144"/>
                  <a:pt x="1128280" y="595122"/>
                  <a:pt x="1128280" y="559321"/>
                </a:cubicBezTo>
                <a:cubicBezTo>
                  <a:pt x="1128280" y="523520"/>
                  <a:pt x="1157302" y="494498"/>
                  <a:pt x="1193103" y="494498"/>
                </a:cubicBezTo>
                <a:close/>
                <a:moveTo>
                  <a:pt x="1788771" y="462963"/>
                </a:moveTo>
                <a:cubicBezTo>
                  <a:pt x="1843923" y="462963"/>
                  <a:pt x="1888633" y="506888"/>
                  <a:pt x="1888633" y="561073"/>
                </a:cubicBezTo>
                <a:cubicBezTo>
                  <a:pt x="1888633" y="615258"/>
                  <a:pt x="1843923" y="659183"/>
                  <a:pt x="1788771" y="659183"/>
                </a:cubicBezTo>
                <a:cubicBezTo>
                  <a:pt x="1733619" y="659183"/>
                  <a:pt x="1688909" y="615258"/>
                  <a:pt x="1688909" y="561073"/>
                </a:cubicBezTo>
                <a:cubicBezTo>
                  <a:pt x="1688909" y="506888"/>
                  <a:pt x="1733619" y="462963"/>
                  <a:pt x="1788771" y="462963"/>
                </a:cubicBezTo>
                <a:close/>
                <a:moveTo>
                  <a:pt x="2382688" y="427924"/>
                </a:moveTo>
                <a:cubicBezTo>
                  <a:pt x="2456225" y="427924"/>
                  <a:pt x="2515838" y="486753"/>
                  <a:pt x="2515838" y="559322"/>
                </a:cubicBezTo>
                <a:cubicBezTo>
                  <a:pt x="2515838" y="631891"/>
                  <a:pt x="2456225" y="690720"/>
                  <a:pt x="2382688" y="690720"/>
                </a:cubicBezTo>
                <a:cubicBezTo>
                  <a:pt x="2309151" y="690720"/>
                  <a:pt x="2249538" y="631891"/>
                  <a:pt x="2249538" y="559322"/>
                </a:cubicBezTo>
                <a:cubicBezTo>
                  <a:pt x="2249538" y="486753"/>
                  <a:pt x="2309151" y="427924"/>
                  <a:pt x="2382688" y="427924"/>
                </a:cubicBezTo>
                <a:close/>
                <a:moveTo>
                  <a:pt x="2970577" y="394101"/>
                </a:moveTo>
                <a:lnTo>
                  <a:pt x="2970577" y="724541"/>
                </a:lnTo>
                <a:lnTo>
                  <a:pt x="2911819" y="712679"/>
                </a:lnTo>
                <a:cubicBezTo>
                  <a:pt x="2852082" y="687412"/>
                  <a:pt x="2810167" y="628262"/>
                  <a:pt x="2810167" y="559321"/>
                </a:cubicBezTo>
                <a:cubicBezTo>
                  <a:pt x="2810167" y="490380"/>
                  <a:pt x="2852082" y="431230"/>
                  <a:pt x="2911819" y="405964"/>
                </a:cubicBezTo>
                <a:close/>
                <a:moveTo>
                  <a:pt x="2811895" y="0"/>
                </a:moveTo>
                <a:lnTo>
                  <a:pt x="2970577" y="0"/>
                </a:lnTo>
                <a:lnTo>
                  <a:pt x="2970577" y="135527"/>
                </a:lnTo>
                <a:lnTo>
                  <a:pt x="2911527" y="123606"/>
                </a:lnTo>
                <a:cubicBezTo>
                  <a:pt x="2865310" y="104057"/>
                  <a:pt x="2829434" y="64847"/>
                  <a:pt x="2814384" y="16461"/>
                </a:cubicBezTo>
                <a:close/>
                <a:moveTo>
                  <a:pt x="2253281" y="0"/>
                </a:moveTo>
                <a:lnTo>
                  <a:pt x="2512099" y="0"/>
                </a:lnTo>
                <a:lnTo>
                  <a:pt x="2508605" y="17528"/>
                </a:lnTo>
                <a:cubicBezTo>
                  <a:pt x="2487860" y="67204"/>
                  <a:pt x="2439294" y="102060"/>
                  <a:pt x="2382690" y="102060"/>
                </a:cubicBezTo>
                <a:cubicBezTo>
                  <a:pt x="2326086" y="102060"/>
                  <a:pt x="2277520" y="67204"/>
                  <a:pt x="2256775" y="17528"/>
                </a:cubicBezTo>
                <a:close/>
                <a:moveTo>
                  <a:pt x="1692621" y="0"/>
                </a:moveTo>
                <a:lnTo>
                  <a:pt x="1881421" y="0"/>
                </a:lnTo>
                <a:lnTo>
                  <a:pt x="1880650" y="3888"/>
                </a:lnTo>
                <a:cubicBezTo>
                  <a:pt x="1865224" y="40987"/>
                  <a:pt x="1829111" y="67019"/>
                  <a:pt x="1787021" y="67019"/>
                </a:cubicBezTo>
                <a:cubicBezTo>
                  <a:pt x="1744931" y="67019"/>
                  <a:pt x="1708818" y="40987"/>
                  <a:pt x="1693392" y="3888"/>
                </a:cubicBezTo>
                <a:close/>
                <a:moveTo>
                  <a:pt x="1139824" y="0"/>
                </a:moveTo>
                <a:lnTo>
                  <a:pt x="1246377" y="0"/>
                </a:lnTo>
                <a:lnTo>
                  <a:pt x="1241420" y="11968"/>
                </a:lnTo>
                <a:cubicBezTo>
                  <a:pt x="1229055" y="24332"/>
                  <a:pt x="1211973" y="31980"/>
                  <a:pt x="1193105" y="31980"/>
                </a:cubicBezTo>
                <a:cubicBezTo>
                  <a:pt x="1174237" y="31980"/>
                  <a:pt x="1157151" y="24332"/>
                  <a:pt x="1144783" y="11968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0769" y="302413"/>
            <a:ext cx="1732881" cy="5232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3366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PART 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2700000">
            <a:off x="-144210" y="241680"/>
            <a:ext cx="1013900" cy="225030"/>
          </a:xfrm>
          <a:custGeom>
            <a:avLst/>
            <a:gdLst>
              <a:gd name="connsiteX0" fmla="*/ 0 w 1013900"/>
              <a:gd name="connsiteY0" fmla="*/ 118558 h 225030"/>
              <a:gd name="connsiteX1" fmla="*/ 118558 w 1013900"/>
              <a:gd name="connsiteY1" fmla="*/ 0 h 225030"/>
              <a:gd name="connsiteX2" fmla="*/ 901385 w 1013900"/>
              <a:gd name="connsiteY2" fmla="*/ 0 h 225030"/>
              <a:gd name="connsiteX3" fmla="*/ 1013900 w 1013900"/>
              <a:gd name="connsiteY3" fmla="*/ 112515 h 225030"/>
              <a:gd name="connsiteX4" fmla="*/ 901385 w 1013900"/>
              <a:gd name="connsiteY4" fmla="*/ 225030 h 225030"/>
              <a:gd name="connsiteX5" fmla="*/ 106473 w 1013900"/>
              <a:gd name="connsiteY5" fmla="*/ 225030 h 225030"/>
            </a:gdLst>
            <a:ahLst/>
            <a:cxnLst/>
            <a:rect l="l" t="t" r="r" b="b"/>
            <a:pathLst>
              <a:path w="1013900" h="225030">
                <a:moveTo>
                  <a:pt x="0" y="118558"/>
                </a:moveTo>
                <a:lnTo>
                  <a:pt x="118558" y="0"/>
                </a:lnTo>
                <a:lnTo>
                  <a:pt x="901385" y="0"/>
                </a:lnTo>
                <a:cubicBezTo>
                  <a:pt x="963525" y="0"/>
                  <a:pt x="1013900" y="50375"/>
                  <a:pt x="1013900" y="112515"/>
                </a:cubicBezTo>
                <a:cubicBezTo>
                  <a:pt x="1013900" y="174655"/>
                  <a:pt x="963525" y="225030"/>
                  <a:pt x="901385" y="225030"/>
                </a:cubicBezTo>
                <a:lnTo>
                  <a:pt x="106473" y="22503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-189418" y="592500"/>
            <a:ext cx="945573" cy="144088"/>
          </a:xfrm>
          <a:custGeom>
            <a:avLst/>
            <a:gdLst>
              <a:gd name="connsiteX0" fmla="*/ 0 w 945573"/>
              <a:gd name="connsiteY0" fmla="*/ 0 h 144088"/>
              <a:gd name="connsiteX1" fmla="*/ 873529 w 945573"/>
              <a:gd name="connsiteY1" fmla="*/ 0 h 144088"/>
              <a:gd name="connsiteX2" fmla="*/ 945573 w 945573"/>
              <a:gd name="connsiteY2" fmla="*/ 72044 h 144088"/>
              <a:gd name="connsiteX3" fmla="*/ 873529 w 945573"/>
              <a:gd name="connsiteY3" fmla="*/ 144088 h 144088"/>
              <a:gd name="connsiteX4" fmla="*/ 144087 w 945573"/>
              <a:gd name="connsiteY4" fmla="*/ 144088 h 144088"/>
            </a:gdLst>
            <a:ahLst/>
            <a:cxnLst/>
            <a:rect l="l" t="t" r="r" b="b"/>
            <a:pathLst>
              <a:path w="945573" h="144088">
                <a:moveTo>
                  <a:pt x="0" y="0"/>
                </a:moveTo>
                <a:lnTo>
                  <a:pt x="873529" y="0"/>
                </a:lnTo>
                <a:cubicBezTo>
                  <a:pt x="913318" y="0"/>
                  <a:pt x="945573" y="32255"/>
                  <a:pt x="945573" y="72044"/>
                </a:cubicBezTo>
                <a:cubicBezTo>
                  <a:pt x="945573" y="111833"/>
                  <a:pt x="913318" y="144088"/>
                  <a:pt x="873529" y="144088"/>
                </a:cubicBezTo>
                <a:lnTo>
                  <a:pt x="144087" y="144088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000"/>
                </a:schemeClr>
              </a:gs>
              <a:gs pos="100000">
                <a:schemeClr val="accent1">
                  <a:alpha val="0"/>
                </a:schemeClr>
              </a:gs>
            </a:gsLst>
            <a:lin ang="96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8" name="标题 1"/>
          <p:cNvCxnSpPr/>
          <p:nvPr/>
        </p:nvCxnSpPr>
        <p:spPr>
          <a:xfrm>
            <a:off x="2569845" y="564023"/>
            <a:ext cx="7140245" cy="0"/>
          </a:xfrm>
          <a:prstGeom prst="line">
            <a:avLst/>
          </a:prstGeom>
          <a:noFill/>
          <a:ln w="28575" cap="sq">
            <a:gradFill>
              <a:gsLst>
                <a:gs pos="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  <a:headEnd type="none"/>
          </a:ln>
        </p:spPr>
      </p:cxnSp>
      <p:sp>
        <p:nvSpPr>
          <p:cNvPr id="9" name="标题 1"/>
          <p:cNvSpPr txBox="1"/>
          <p:nvPr/>
        </p:nvSpPr>
        <p:spPr>
          <a:xfrm flipH="1">
            <a:off x="5045671" y="5621926"/>
            <a:ext cx="7146329" cy="1236074"/>
          </a:xfrm>
          <a:custGeom>
            <a:avLst/>
            <a:gdLst>
              <a:gd name="connsiteX0" fmla="*/ 0 w 5089481"/>
              <a:gd name="connsiteY0" fmla="*/ 0 h 1800589"/>
              <a:gd name="connsiteX1" fmla="*/ 248939 w 5089481"/>
              <a:gd name="connsiteY1" fmla="*/ 158993 h 1800589"/>
              <a:gd name="connsiteX2" fmla="*/ 4670043 w 5089481"/>
              <a:gd name="connsiteY2" fmla="*/ 1719940 h 1800589"/>
              <a:gd name="connsiteX3" fmla="*/ 5089481 w 5089481"/>
              <a:gd name="connsiteY3" fmla="*/ 1800589 h 1800589"/>
              <a:gd name="connsiteX4" fmla="*/ 0 w 5089481"/>
              <a:gd name="connsiteY4" fmla="*/ 1800589 h 1800589"/>
            </a:gdLst>
            <a:ahLst/>
            <a:cxnLst/>
            <a:rect l="l" t="t" r="r" b="b"/>
            <a:pathLst>
              <a:path w="5089481" h="1800589">
                <a:moveTo>
                  <a:pt x="0" y="0"/>
                </a:moveTo>
                <a:lnTo>
                  <a:pt x="248939" y="158993"/>
                </a:lnTo>
                <a:cubicBezTo>
                  <a:pt x="1284668" y="772310"/>
                  <a:pt x="2850327" y="1340006"/>
                  <a:pt x="4670043" y="1719940"/>
                </a:cubicBezTo>
                <a:lnTo>
                  <a:pt x="5089481" y="1800589"/>
                </a:lnTo>
                <a:lnTo>
                  <a:pt x="0" y="1800589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711031" y="409576"/>
            <a:ext cx="2769939" cy="30872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4A66AC">
                        <a:alpha val="0"/>
                      </a:srgbClr>
                    </a:gs>
                    <a:gs pos="60000">
                      <a:srgbClr val="3366FF">
                        <a:alpha val="100000"/>
                      </a:srgbClr>
                    </a:gs>
                  </a:gsLst>
                  <a:lin ang="42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64419" y="483098"/>
            <a:ext cx="1398931" cy="173717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046239" y="3373404"/>
            <a:ext cx="8099523" cy="24177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zh-CN" altLang="en-US" sz="480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erif SC Heavy" panose="02020A00000000000000" charset="-122"/>
                <a:ea typeface="Source Han Serif SC Heavy" panose="02020A00000000000000" charset="-122"/>
                <a:cs typeface="OPPOSans H" panose="00020600040101010101" charset="-122"/>
              </a:rPr>
              <a:t>技术与</a:t>
            </a:r>
            <a:r>
              <a:rPr kumimoji="1" lang="en-US" altLang="zh-CN" sz="481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erif SC Heavy" panose="02020A00000000000000" charset="-122"/>
                <a:ea typeface="Source Han Serif SC Heavy" panose="02020A00000000000000" charset="-122"/>
                <a:cs typeface="OPPOSans H" panose="00020600040101010101" charset="-122"/>
              </a:rPr>
              <a:t>硬件介绍</a:t>
            </a:r>
            <a:endParaRPr kumimoji="1" lang="en-US" altLang="zh-CN" sz="481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erif SC Heavy" panose="02020A00000000000000" charset="-122"/>
              <a:ea typeface="Source Han Serif SC Heavy" panose="02020A00000000000000" charset="-122"/>
              <a:cs typeface="OPPOSans H" panose="00020600040101010101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10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11.xml><?xml version="1.0" encoding="utf-8"?>
<p:tagLst xmlns:p="http://schemas.openxmlformats.org/presentationml/2006/main">
  <p:tag name="KSO_WM_DIAGRAM_VIRTUALLY_FRAME" val="{&quot;height&quot;:282.14692913385824,&quot;left&quot;:40.12992125984252,&quot;top&quot;:144.92653543307085,&quot;width&quot;:878.7401574803149}"/>
</p:tagLst>
</file>

<file path=ppt/tags/tag12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13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14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15.xml><?xml version="1.0" encoding="utf-8"?>
<p:tagLst xmlns:p="http://schemas.openxmlformats.org/presentationml/2006/main">
  <p:tag name="KSO_WM_DIAGRAM_VIRTUALLY_FRAME" val="{&quot;height&quot;:322.0898425196851,&quot;left&quot;:399.86488188976375,&quot;top&quot;:132.11007874015746,&quot;width&quot;:486.14173228346453}"/>
</p:tagLst>
</file>

<file path=ppt/tags/tag16.xml><?xml version="1.0" encoding="utf-8"?>
<p:tagLst xmlns:p="http://schemas.openxmlformats.org/presentationml/2006/main">
  <p:tag name="KSO_WM_DIAGRAM_VIRTUALLY_FRAME" val="{&quot;height&quot;:322.0898425196851,&quot;left&quot;:399.86488188976375,&quot;top&quot;:132.11007874015746,&quot;width&quot;:486.14173228346453}"/>
</p:tagLst>
</file>

<file path=ppt/tags/tag17.xml><?xml version="1.0" encoding="utf-8"?>
<p:tagLst xmlns:p="http://schemas.openxmlformats.org/presentationml/2006/main">
  <p:tag name="KSO_WM_DIAGRAM_VIRTUALLY_FRAME" val="{&quot;height&quot;:322.0898425196851,&quot;left&quot;:399.86488188976375,&quot;top&quot;:132.11007874015746,&quot;width&quot;:486.14173228346453}"/>
</p:tagLst>
</file>

<file path=ppt/tags/tag18.xml><?xml version="1.0" encoding="utf-8"?>
<p:tagLst xmlns:p="http://schemas.openxmlformats.org/presentationml/2006/main">
  <p:tag name="KSO_WM_DIAGRAM_VIRTUALLY_FRAME" val="{&quot;height&quot;:322.0898425196851,&quot;left&quot;:399.86488188976375,&quot;top&quot;:132.11007874015746,&quot;width&quot;:486.14173228346453}"/>
</p:tagLst>
</file>

<file path=ppt/tags/tag19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.xml><?xml version="1.0" encoding="utf-8"?>
<p:tagLst xmlns:p="http://schemas.openxmlformats.org/presentationml/2006/main">
  <p:tag name="KSO_WM_DIAGRAM_VIRTUALLY_FRAME" val="{&quot;height&quot;:282.14692913385824,&quot;left&quot;:40.12992125984252,&quot;top&quot;:144.92653543307085,&quot;width&quot;:878.7401574803149}"/>
</p:tagLst>
</file>

<file path=ppt/tags/tag20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1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2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3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4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5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6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7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8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29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3.xml><?xml version="1.0" encoding="utf-8"?>
<p:tagLst xmlns:p="http://schemas.openxmlformats.org/presentationml/2006/main">
  <p:tag name="KSO_WM_DIAGRAM_VIRTUALLY_FRAME" val="{&quot;height&quot;:569.8,&quot;left&quot;:40.12992125984252,&quot;top&quot;:20.5,&quot;width&quot;:938.6700787401575}"/>
</p:tagLst>
</file>

<file path=ppt/tags/tag30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31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32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33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34.xml><?xml version="1.0" encoding="utf-8"?>
<p:tagLst xmlns:p="http://schemas.openxmlformats.org/presentationml/2006/main">
  <p:tag name="KSO_WM_DIAGRAM_VIRTUALLY_FRAME" val="{&quot;height&quot;:379.0356692913386,&quot;left&quot;:36.711889763779524,&quot;top&quot;:117.06779527559056,&quot;width&quot;:886.5762992125983}"/>
</p:tagLst>
</file>

<file path=ppt/tags/tag35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36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37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38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39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4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40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41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42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43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44.xml><?xml version="1.0" encoding="utf-8"?>
<p:tagLst xmlns:p="http://schemas.openxmlformats.org/presentationml/2006/main">
  <p:tag name="KSO_WM_DIAGRAM_VIRTUALLY_FRAME" val="{&quot;height&quot;:293.2267716535433,&quot;left&quot;:52,&quot;top&quot;:152.75007874015748,&quot;width&quot;:290.7920472440945}"/>
</p:tagLst>
</file>

<file path=ppt/tags/tag45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46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47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48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49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50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1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2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3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4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5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6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7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8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59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6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60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61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62.xml><?xml version="1.0" encoding="utf-8"?>
<p:tagLst xmlns:p="http://schemas.openxmlformats.org/presentationml/2006/main">
  <p:tag name="KSO_WM_DIAGRAM_VIRTUALLY_FRAME" val="{&quot;height&quot;:341.52428830306997,&quot;left&quot;:69.45029729914741,&quot;top&quot;:98.28785584846499,&quot;width&quot;:824.0994054017053}"/>
</p:tagLst>
</file>

<file path=ppt/tags/tag63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64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65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66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67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68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69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7.xml><?xml version="1.0" encoding="utf-8"?>
<p:tagLst xmlns:p="http://schemas.openxmlformats.org/presentationml/2006/main">
  <p:tag name="KSO_WM_DIAGRAM_VIRTUALLY_FRAME" val="{&quot;height&quot;:569.8,&quot;left&quot;:40.12992125984252,&quot;top&quot;:20.5,&quot;width&quot;:938.6700787401575}"/>
</p:tagLst>
</file>

<file path=ppt/tags/tag70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71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72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73.xml><?xml version="1.0" encoding="utf-8"?>
<p:tagLst xmlns:p="http://schemas.openxmlformats.org/presentationml/2006/main">
  <p:tag name="KSO_WM_DIAGRAM_VIRTUALLY_FRAME" val="{&quot;height&quot;:240,&quot;left&quot;:52,&quot;top&quot;:166.62858267716535,&quot;width&quot;:855}"/>
</p:tagLst>
</file>

<file path=ppt/tags/tag74.xml><?xml version="1.0" encoding="utf-8"?>
<p:tagLst xmlns:p="http://schemas.openxmlformats.org/presentationml/2006/main">
  <p:tag name="KSO_WM_MEDIACOVER_FLAG" val="1"/>
  <p:tag name="KSO_WM_UNIT_MEDIACOVER_BTN_STATE" val="1"/>
  <p:tag name="KSO_WM_UNIT_MEDIACOVER_BTNRECT" val="0*0*0*0"/>
</p:tagLst>
</file>

<file path=ppt/tags/tag75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76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77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78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79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8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80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81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82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83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84.xml><?xml version="1.0" encoding="utf-8"?>
<p:tagLst xmlns:p="http://schemas.openxmlformats.org/presentationml/2006/main">
  <p:tag name="KSO_WM_DIAGRAM_VIRTUALLY_FRAME" val="{&quot;height&quot;:340.0203937007874,&quot;left&quot;:73.35,&quot;top&quot;:99.98976377952756,&quot;width&quot;:793.15}"/>
</p:tagLst>
</file>

<file path=ppt/tags/tag85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86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87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88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89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.xml><?xml version="1.0" encoding="utf-8"?>
<p:tagLst xmlns:p="http://schemas.openxmlformats.org/presentationml/2006/main">
  <p:tag name="KSO_WM_DIAGRAM_VIRTUALLY_FRAME" val="{&quot;height&quot;:332.9969291338583,&quot;left&quot;:40.12992125984252,&quot;top&quot;:94.07653543307083,&quot;width&quot;:878.7401574803149}"/>
</p:tagLst>
</file>

<file path=ppt/tags/tag90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1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2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3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4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5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6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7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8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ags/tag99.xml><?xml version="1.0" encoding="utf-8"?>
<p:tagLst xmlns:p="http://schemas.openxmlformats.org/presentationml/2006/main">
  <p:tag name="KSO_WM_DIAGRAM_VIRTUALLY_FRAME" val="{&quot;height&quot;:294.3492125984252,&quot;left&quot;:52.59377952755906,&quot;top&quot;:136.32110236220473,&quot;width&quot;:854.4062204724409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3366FF"/>
      </a:accent1>
      <a:accent2>
        <a:srgbClr val="31A8DF"/>
      </a:accent2>
      <a:accent3>
        <a:srgbClr val="238ACB"/>
      </a:accent3>
      <a:accent4>
        <a:srgbClr val="1A6798"/>
      </a:accent4>
      <a:accent5>
        <a:srgbClr val="189ED9"/>
      </a:accent5>
      <a:accent6>
        <a:srgbClr val="189ED9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rgbClr val="000000"/>
      </a:dk1>
      <a:lt1>
        <a:srgbClr val="FFFFFF"/>
      </a:lt1>
      <a:dk2>
        <a:srgbClr val="4A66AC"/>
      </a:dk2>
      <a:lt2>
        <a:srgbClr val="E0EBF6"/>
      </a:lt2>
      <a:accent1>
        <a:srgbClr val="3366FF"/>
      </a:accent1>
      <a:accent2>
        <a:srgbClr val="31A8DF"/>
      </a:accent2>
      <a:accent3>
        <a:srgbClr val="238ACB"/>
      </a:accent3>
      <a:accent4>
        <a:srgbClr val="1A6798"/>
      </a:accent4>
      <a:accent5>
        <a:srgbClr val="189ED9"/>
      </a:accent5>
      <a:accent6>
        <a:srgbClr val="189ED9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1362</Words>
  <Application>WPS 演示</Application>
  <PresentationFormat/>
  <Paragraphs>201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35" baseType="lpstr">
      <vt:lpstr>Arial</vt:lpstr>
      <vt:lpstr>宋体</vt:lpstr>
      <vt:lpstr>Wingdings</vt:lpstr>
      <vt:lpstr>OPPOSans H</vt:lpstr>
      <vt:lpstr>WPS灵秀黑</vt:lpstr>
      <vt:lpstr>OPPOSans R</vt:lpstr>
      <vt:lpstr>Source Han Sans CN Regular</vt:lpstr>
      <vt:lpstr>Source Han Sans</vt:lpstr>
      <vt:lpstr>Source Han Sans CN Bold</vt:lpstr>
      <vt:lpstr>黑体</vt:lpstr>
      <vt:lpstr>Source Han Serif SC Heavy</vt:lpstr>
      <vt:lpstr>等线</vt:lpstr>
      <vt:lpstr>微软雅黑</vt:lpstr>
      <vt:lpstr>Arial Unicode MS</vt:lpstr>
      <vt:lpstr>Calibri</vt:lpstr>
      <vt:lpstr>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_71</cp:lastModifiedBy>
  <cp:revision>9</cp:revision>
  <dcterms:created xsi:type="dcterms:W3CDTF">2025-05-11T07:29:00Z</dcterms:created>
  <dcterms:modified xsi:type="dcterms:W3CDTF">2025-05-18T14:23:29Z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8453DFFF21F34A319A36DF8CD773B1B6_13</vt:lpwstr>
  </property>
  <property fmtid="{D5CDD505-2E9C-101B-9397-08002B2CF9AE}" pid="3" name="KSOProductBuildVer">
    <vt:lpwstr>2052-12.1.0.21171</vt:lpwstr>
  </property>
</Properties>
</file>